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76" r:id="rId5"/>
    <p:sldId id="267" r:id="rId6"/>
    <p:sldId id="269" r:id="rId7"/>
    <p:sldId id="261" r:id="rId8"/>
    <p:sldId id="277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77FF-4DFA-4F57-BC8E-CDA7AEE2E259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FD3E-50AF-4991-B27B-09161E20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https://www.google.com/maps/@44.9340244,-93.3089621,206m/data=!3m1!1e3?entry=ttu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FD3E-50AF-4991-B27B-09161E2096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FD3E-50AF-4991-B27B-09161E2096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8666-91FF-BA7B-4FE0-58F0D7BE9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E0612-32EA-C217-2AAB-7154B0C9F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A0A0B-6988-4CAE-5D2F-4F8BADA2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9A5FB-0E9B-CB6F-782F-DFF49960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2031-1B84-CB34-5E48-FD18873E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7E90-D288-428F-9C90-5D24AF1E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AD92E-2AE5-3683-7FEC-30AA8FFB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0A719-590A-9507-702F-2EE7A523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D64D4-2EBF-3DF7-2F7E-8BBCCA63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BC337-5977-304D-F830-EC7994F7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8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35CE8-040D-FB39-B2B0-2E59F79E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6B66F-4359-7BF0-5B74-7A14BE34C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8140-35A1-5958-0B8D-A996DA08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67C06-0826-0FAA-1E68-62CFF396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E5899-F0BA-773C-09EA-CAEF4BFD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dobeStock_126900622.jpeg">
            <a:extLst>
              <a:ext uri="{FF2B5EF4-FFF2-40B4-BE49-F238E27FC236}">
                <a16:creationId xmlns:a16="http://schemas.microsoft.com/office/drawing/2014/main" id="{61803351-BCBE-4EB7-986C-BAA28CB0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3" b="4699"/>
          <a:stretch/>
        </p:blipFill>
        <p:spPr bwMode="auto">
          <a:xfrm>
            <a:off x="0" y="-1"/>
            <a:ext cx="12192000" cy="560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F654EC-6752-4E99-AD05-ACAE984319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6880"/>
            <a:ext cx="12192000" cy="5616576"/>
          </a:xfrm>
          <a:prstGeom prst="rect">
            <a:avLst/>
          </a:prstGeom>
          <a:solidFill>
            <a:srgbClr val="008AC0">
              <a:alpha val="3999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16489-297B-4F52-A359-7B733D7D5959}"/>
              </a:ext>
            </a:extLst>
          </p:cNvPr>
          <p:cNvSpPr/>
          <p:nvPr userDrawn="1"/>
        </p:nvSpPr>
        <p:spPr>
          <a:xfrm>
            <a:off x="8974668" y="5741989"/>
            <a:ext cx="2754489" cy="997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4" name="Picture 3" descr="Minneapolis logo color.eps">
            <a:extLst>
              <a:ext uri="{FF2B5EF4-FFF2-40B4-BE49-F238E27FC236}">
                <a16:creationId xmlns:a16="http://schemas.microsoft.com/office/drawing/2014/main" id="{E748A996-BFAD-4F4F-8564-33B34D144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5741989"/>
            <a:ext cx="14827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7E01C1-29E2-4562-9E15-87DFC6F5B3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375681"/>
            <a:ext cx="2743200" cy="231495"/>
          </a:xfrm>
        </p:spPr>
        <p:txBody>
          <a:bodyPr anchor="ctr">
            <a:noAutofit/>
          </a:bodyPr>
          <a:lstStyle>
            <a:lvl1pPr marL="0" indent="0">
              <a:buNone/>
              <a:defRPr sz="900" b="1">
                <a:solidFill>
                  <a:srgbClr val="5F6062"/>
                </a:solidFill>
              </a:defRPr>
            </a:lvl1pPr>
          </a:lstStyle>
          <a:p>
            <a:pPr lvl="0"/>
            <a:r>
              <a:rPr lang="en-US" dirty="0"/>
              <a:t>Insert date or delete</a:t>
            </a:r>
          </a:p>
        </p:txBody>
      </p:sp>
    </p:spTree>
    <p:extLst>
      <p:ext uri="{BB962C8B-B14F-4D97-AF65-F5344CB8AC3E}">
        <p14:creationId xmlns:p14="http://schemas.microsoft.com/office/powerpoint/2010/main" val="374548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6D32-EED8-2371-CA17-F95421FD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A6AA-2AE2-43C7-C5AB-EEDDED2E7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2D8AA-EBDF-0D9D-F74B-A99B3FC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E989-820D-FCD6-A174-C23C2DC58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1F82D-AA86-8694-2EF5-4DF4C32A4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5775-1FC3-4B72-9C16-A2AE634A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94C-BB8B-688B-AE5C-97B661771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E90C4-BB0E-182C-30AB-3912A19F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EB109-71F0-3A27-1BBB-47610234C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C09E6-E7FE-BE93-D31D-779CFB8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1F89-2652-1161-A6E4-C10C15578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032F6-8734-4B41-7203-FDC02149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850D3-4860-D1F3-17E9-8CE89A42B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40D61-8E70-9F31-2C69-77A9F3E21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E78EC-4520-9FC7-FDEC-C7D2617A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8296-BBB9-654C-FABE-CE24D125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BA7B-73CC-3D59-3FC3-2494D470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2F8C8-7585-BEB1-8CEC-385B82DF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24457-5B7E-20F6-8A06-062A6514E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506FB-B427-01FF-EEF7-D9040E119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6358B-66BB-B095-E555-182B1DDB4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C91E6-C625-2CF8-6B3E-8E266BE5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F58C0-336C-9D48-D906-3BD948AB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99F1A-0948-F385-409D-2382A656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3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6735-3631-9FE4-AB4E-DD05A584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93F0D-A1EE-B1B8-1CC1-F87158BA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A614E-FC21-ABA8-93C7-A812E8F2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7F69D-B94C-9AEE-C457-4349109F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F900A-F2C0-3EE4-AF33-B9D50547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7018A-47A9-1D26-108A-2F387D4C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AE53D-F996-670F-DEA4-9D51A92C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4E7D-62D0-E826-7D7D-54E6BF3B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6754-051E-9903-341D-7C4A3615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AEB50-1539-A47C-ED90-5DCBFF092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559FD-CB1B-21CC-C165-BB38A47DB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3F47E-54DC-EE2A-A0EF-06D43617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65079-23AE-18B1-4BD1-A8D15D99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0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79D9-AAA9-6651-FE85-DEE73C4D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CB52B-9DFD-24F0-7F27-A478DB053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65D83-44D0-EC0D-537B-B7DBB564E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9F678-AD26-2C2B-0A01-2FA4EE7FA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54824-BEAB-EF08-497F-2E02E672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B17E4-39C2-B9A1-42E4-522A5F75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B0D887-53FB-2E75-588F-067D0899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5530B-6D65-C2AC-FB49-94667F737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DAD6-38EA-8507-5654-E2B47739A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96E6-CA8C-457E-A365-28C41D539B0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29733-8591-93CD-2394-7CAF48392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F5F9-2BA7-D62D-B754-F44F3C03D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AD49-B8D0-48A7-9BE9-A79CA9C2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ustave.stewart@minneapolis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5F75-03FA-412F-93CA-ECA00166C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Richfield Road Sidewalk Gap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D8189-B967-4E04-9DDD-58AC44079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December 7, 2023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B49417-F8A7-F932-7AC4-FB700B4BB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6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4A4D-5643-69E2-5B25-0A1754DE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Discussion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0785-7E9D-7306-4975-93737E9C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path would you prefer (walking, biking, both)?</a:t>
            </a:r>
          </a:p>
          <a:p>
            <a:endParaRPr lang="en-US" dirty="0"/>
          </a:p>
          <a:p>
            <a:r>
              <a:rPr lang="en-US" dirty="0"/>
              <a:t>What does a successful project look like to you?</a:t>
            </a:r>
          </a:p>
        </p:txBody>
      </p:sp>
    </p:spTree>
    <p:extLst>
      <p:ext uri="{BB962C8B-B14F-4D97-AF65-F5344CB8AC3E}">
        <p14:creationId xmlns:p14="http://schemas.microsoft.com/office/powerpoint/2010/main" val="156653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0A2CF-842F-B596-122D-F1901EEB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Contact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5CAD-36F4-4509-56DF-A315F8029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Gustave Stewart, Associate Transportation Planner</a:t>
            </a:r>
          </a:p>
          <a:p>
            <a:pPr lvl="1"/>
            <a:r>
              <a:rPr lang="en-US" dirty="0">
                <a:hlinkClick r:id="rId2"/>
              </a:rPr>
              <a:t>gustave.stewart@minneapolismn.gov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15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A7C7-222A-FA88-D603-35393D7A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BB281-E54B-ED80-0A01-1F0CB86C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Goals: </a:t>
            </a:r>
          </a:p>
          <a:p>
            <a:pPr lvl="1"/>
            <a:r>
              <a:rPr lang="en-US" dirty="0"/>
              <a:t>Provide needed ADA compliant facility</a:t>
            </a:r>
          </a:p>
          <a:p>
            <a:pPr lvl="1"/>
            <a:r>
              <a:rPr lang="en-US" dirty="0"/>
              <a:t>Connect path to future transit stops</a:t>
            </a:r>
          </a:p>
          <a:p>
            <a:pPr lvl="1"/>
            <a:r>
              <a:rPr lang="en-US" dirty="0"/>
              <a:t>Limit impacts to existing trees and park facilities</a:t>
            </a:r>
          </a:p>
          <a:p>
            <a:endParaRPr lang="en-US" b="1" dirty="0"/>
          </a:p>
          <a:p>
            <a:r>
              <a:rPr lang="en-US" b="1" dirty="0"/>
              <a:t>Scope: </a:t>
            </a:r>
          </a:p>
          <a:p>
            <a:pPr lvl="1"/>
            <a:r>
              <a:rPr lang="en-US" dirty="0"/>
              <a:t>Sidewalk gap located on the south side of Richfield Road </a:t>
            </a:r>
          </a:p>
          <a:p>
            <a:pPr lvl="1"/>
            <a:r>
              <a:rPr lang="en-US" dirty="0"/>
              <a:t>Provide an accessible path from existing paths to future Metro Transit E line BRT stations located on both sides of the road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1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6A74-60FB-BBBC-4EFF-B5FABAE6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Location -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B787-2FA1-67F2-1D25-AFDC1CC1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en-US" dirty="0"/>
              <a:t>Located along Richfield Road</a:t>
            </a:r>
          </a:p>
          <a:p>
            <a:endParaRPr lang="en-US" dirty="0"/>
          </a:p>
          <a:p>
            <a:r>
              <a:rPr lang="en-US" dirty="0"/>
              <a:t>Section between William Berry Parkway and future E line bus stop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73A57-1714-D1B5-A9CD-64A0F9201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04" y="790286"/>
            <a:ext cx="6088349" cy="54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5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6F93-8E84-2B0C-FD9A-553D5DE9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Location – Satellite Image</a:t>
            </a:r>
            <a:endParaRPr lang="en-US" dirty="0"/>
          </a:p>
        </p:txBody>
      </p:sp>
      <p:pic>
        <p:nvPicPr>
          <p:cNvPr id="5" name="Picture 4" descr="Satellite image showing area of future E line transit stops just east of a parking lot. Sidewalk gap is located on the East/South side of Richfield Road.">
            <a:extLst>
              <a:ext uri="{FF2B5EF4-FFF2-40B4-BE49-F238E27FC236}">
                <a16:creationId xmlns:a16="http://schemas.microsoft.com/office/drawing/2014/main" id="{F56463B3-AB80-CCE2-615F-D8F68ABB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47" y="1395819"/>
            <a:ext cx="7044305" cy="5358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76BA6F-FA87-5545-1501-8A87D4925560}"/>
              </a:ext>
            </a:extLst>
          </p:cNvPr>
          <p:cNvSpPr txBox="1"/>
          <p:nvPr/>
        </p:nvSpPr>
        <p:spPr>
          <a:xfrm>
            <a:off x="3896913" y="3167037"/>
            <a:ext cx="307555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Future E line transit stops &amp; connection</a:t>
            </a:r>
          </a:p>
          <a:p>
            <a:pPr algn="ctr"/>
            <a:r>
              <a:rPr lang="en-US" sz="1400" dirty="0"/>
              <a:t>to existing and future paths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7F892-833F-ABCC-FDA4-34AE82130628}"/>
              </a:ext>
            </a:extLst>
          </p:cNvPr>
          <p:cNvSpPr txBox="1"/>
          <p:nvPr/>
        </p:nvSpPr>
        <p:spPr>
          <a:xfrm rot="19271176">
            <a:off x="6770975" y="4517446"/>
            <a:ext cx="2299831" cy="317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East/South of Richfield Road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C5AC0-41E6-C6F2-A623-BBE931E50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3099" y="4909456"/>
            <a:ext cx="685800" cy="7075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3A84E8-B956-4317-8E63-0F658BFF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5116286" y="3690257"/>
            <a:ext cx="636813" cy="12191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5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29D8-2DC9-5E49-B3D0-EF2651BF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Existing Conditions – William Berry Parkway</a:t>
            </a:r>
          </a:p>
        </p:txBody>
      </p:sp>
      <p:pic>
        <p:nvPicPr>
          <p:cNvPr id="9" name="Picture 8" descr="Unpaved path connecting to William Berry Parkway intersection with Richfield Road">
            <a:extLst>
              <a:ext uri="{FF2B5EF4-FFF2-40B4-BE49-F238E27FC236}">
                <a16:creationId xmlns:a16="http://schemas.microsoft.com/office/drawing/2014/main" id="{35E0717C-C1C8-BF9C-70BC-3298A4815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852" y="1405053"/>
            <a:ext cx="6348296" cy="53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F2FBD-FC74-9E84-E97A-6816BF80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Existing Conditions – Future E Line Stops Area</a:t>
            </a:r>
            <a:endParaRPr lang="en-US" dirty="0"/>
          </a:p>
        </p:txBody>
      </p:sp>
      <p:pic>
        <p:nvPicPr>
          <p:cNvPr id="6" name="Picture 5" descr="Grassy area where future E line transit stops will be located">
            <a:extLst>
              <a:ext uri="{FF2B5EF4-FFF2-40B4-BE49-F238E27FC236}">
                <a16:creationId xmlns:a16="http://schemas.microsoft.com/office/drawing/2014/main" id="{E48FEEA3-0DA6-50A1-B158-D7A014DA1E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764" y="1401537"/>
            <a:ext cx="7146471" cy="53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2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C9A4-2A20-BEB0-C2AA-6C9DFDDE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Metro Transit E Line Stations 60% Design</a:t>
            </a:r>
          </a:p>
        </p:txBody>
      </p:sp>
      <p:pic>
        <p:nvPicPr>
          <p:cNvPr id="5" name="Picture 4" descr="E line Richfield Road &amp; Bde Maka Ska South transit stop design&#10;&#10;Transit stop design includes pavement area, accessible boarding area, ticket machines, and location for a tree">
            <a:extLst>
              <a:ext uri="{FF2B5EF4-FFF2-40B4-BE49-F238E27FC236}">
                <a16:creationId xmlns:a16="http://schemas.microsoft.com/office/drawing/2014/main" id="{D28256FB-7F56-C359-7D97-E471FB0480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514" y="1396203"/>
            <a:ext cx="8098972" cy="52549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5F7A04-231E-7E30-D26F-25A4ED61A7BB}"/>
              </a:ext>
            </a:extLst>
          </p:cNvPr>
          <p:cNvSpPr txBox="1"/>
          <p:nvPr/>
        </p:nvSpPr>
        <p:spPr>
          <a:xfrm>
            <a:off x="4621150" y="2823367"/>
            <a:ext cx="3799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Future sidewalk to trails near </a:t>
            </a:r>
            <a:r>
              <a:rPr lang="en-US" sz="1400" b="1" dirty="0" err="1"/>
              <a:t>Bde</a:t>
            </a:r>
            <a:r>
              <a:rPr lang="en-US" sz="1400" b="1" dirty="0"/>
              <a:t> </a:t>
            </a:r>
            <a:r>
              <a:rPr lang="en-US" sz="1400" b="1" dirty="0" err="1"/>
              <a:t>Maka</a:t>
            </a:r>
            <a:r>
              <a:rPr lang="en-US" sz="1400" b="1" dirty="0"/>
              <a:t> Ska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5E2ED-8FE5-5524-8BCA-07C16D83FBD8}"/>
              </a:ext>
            </a:extLst>
          </p:cNvPr>
          <p:cNvSpPr txBox="1"/>
          <p:nvPr/>
        </p:nvSpPr>
        <p:spPr>
          <a:xfrm>
            <a:off x="4597894" y="4703648"/>
            <a:ext cx="2079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Future path to William Berry Parkway</a:t>
            </a:r>
          </a:p>
        </p:txBody>
      </p:sp>
    </p:spTree>
    <p:extLst>
      <p:ext uri="{BB962C8B-B14F-4D97-AF65-F5344CB8AC3E}">
        <p14:creationId xmlns:p14="http://schemas.microsoft.com/office/powerpoint/2010/main" val="255345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3F0E-4F37-05B7-EC27-B9DE3B7B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Design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BE904-7C80-6C89-9D1D-0474FA47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Facility type</a:t>
            </a:r>
          </a:p>
          <a:p>
            <a:pPr lvl="1"/>
            <a:r>
              <a:rPr lang="en-US" dirty="0"/>
              <a:t>Sidewalk, shared use path, etc.</a:t>
            </a:r>
          </a:p>
          <a:p>
            <a:pPr lvl="1"/>
            <a:endParaRPr lang="en-US" dirty="0"/>
          </a:p>
          <a:p>
            <a:r>
              <a:rPr lang="en-US" b="1" dirty="0"/>
              <a:t>Environment &amp; context </a:t>
            </a:r>
          </a:p>
          <a:p>
            <a:pPr lvl="1"/>
            <a:r>
              <a:rPr lang="en-US" dirty="0"/>
              <a:t>Trees, other right-of-way constraints, etc.</a:t>
            </a:r>
          </a:p>
          <a:p>
            <a:pPr lvl="1"/>
            <a:endParaRPr lang="en-US" b="1" dirty="0"/>
          </a:p>
          <a:p>
            <a:r>
              <a:rPr lang="en-US" b="1" dirty="0"/>
              <a:t>Cost limitations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542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74FB-2965-7139-BE91-4BD8B331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089C5"/>
                </a:solidFill>
              </a:rPr>
              <a:t>Timeline of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5455-C743-BDFA-81C3-CDAC4FA8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September 2023 – March 2024</a:t>
            </a:r>
          </a:p>
          <a:p>
            <a:pPr lvl="1"/>
            <a:r>
              <a:rPr lang="en-US" dirty="0"/>
              <a:t>Engagement, coordination with MPRB and Metro Transit, and concept layout</a:t>
            </a:r>
          </a:p>
          <a:p>
            <a:pPr lvl="1"/>
            <a:r>
              <a:rPr lang="en-US" dirty="0"/>
              <a:t>Outcome: finalize concept layout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April 2024 – December 2024</a:t>
            </a:r>
          </a:p>
          <a:p>
            <a:pPr lvl="1"/>
            <a:r>
              <a:rPr lang="en-US" dirty="0"/>
              <a:t>Coordination with detailed engineering work</a:t>
            </a:r>
          </a:p>
          <a:p>
            <a:pPr lvl="1"/>
            <a:r>
              <a:rPr lang="en-US" dirty="0"/>
              <a:t>Outcome: finalize project design</a:t>
            </a:r>
          </a:p>
          <a:p>
            <a:pPr lvl="1"/>
            <a:endParaRPr lang="en-US" dirty="0"/>
          </a:p>
          <a:p>
            <a:r>
              <a:rPr lang="en-US" b="1" dirty="0"/>
              <a:t>2025</a:t>
            </a:r>
          </a:p>
          <a:p>
            <a:pPr lvl="1"/>
            <a:r>
              <a:rPr lang="en-US" dirty="0"/>
              <a:t>Construction of sidewalk gap project and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9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278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Richfield Road Sidewalk Gap</vt:lpstr>
      <vt:lpstr>Project Overview</vt:lpstr>
      <vt:lpstr>Location - Map</vt:lpstr>
      <vt:lpstr>Location – Satellite Image</vt:lpstr>
      <vt:lpstr>Existing Conditions – William Berry Parkway</vt:lpstr>
      <vt:lpstr>Existing Conditions – Future E Line Stops Area</vt:lpstr>
      <vt:lpstr>Metro Transit E Line Stations 60% Design</vt:lpstr>
      <vt:lpstr>Design Considerations</vt:lpstr>
      <vt:lpstr>Timeline of Project</vt:lpstr>
      <vt:lpstr>Discussion Questions</vt:lpstr>
      <vt:lpstr>Contact Information</vt:lpstr>
    </vt:vector>
  </TitlesOfParts>
  <Company>City of Minneapolis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Richfield Road Sidewalk Gap Project</dc:title>
  <dc:creator>Stewart, Gustave (he/him/his)</dc:creator>
  <cp:lastModifiedBy>Stewart, Gustave (he/him/his)</cp:lastModifiedBy>
  <cp:revision>43</cp:revision>
  <dcterms:created xsi:type="dcterms:W3CDTF">2023-07-28T16:37:24Z</dcterms:created>
  <dcterms:modified xsi:type="dcterms:W3CDTF">2023-12-08T16:48:44Z</dcterms:modified>
</cp:coreProperties>
</file>