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8"/>
  </p:notesMasterIdLst>
  <p:sldIdLst>
    <p:sldId id="257" r:id="rId5"/>
    <p:sldId id="318" r:id="rId6"/>
    <p:sldId id="277" r:id="rId7"/>
    <p:sldId id="275" r:id="rId8"/>
    <p:sldId id="319" r:id="rId9"/>
    <p:sldId id="321" r:id="rId10"/>
    <p:sldId id="304" r:id="rId11"/>
    <p:sldId id="317" r:id="rId12"/>
    <p:sldId id="314" r:id="rId13"/>
    <p:sldId id="316" r:id="rId14"/>
    <p:sldId id="322" r:id="rId15"/>
    <p:sldId id="315" r:id="rId16"/>
    <p:sldId id="31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11DF9F-F641-F5D4-4FEE-6D87EAE390D5}" name="Hughes, Rebecca" initials="HR" userId="S::rebecca.hughes@stantec.com::01d333b1-8b29-4b11-ac01-fe264dd910b5" providerId="AD"/>
  <p188:author id="{4AD3EBD9-6D87-F237-FCB5-172EA8DF65DE}" name="Voelker, Steven" initials="VS" userId="S::steven.voelker@stantec.com::eed6fb9a-62b1-4e96-8fc4-0aab37df2c8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son, Luke" initials="HL" lastIdx="11" clrIdx="0">
    <p:extLst>
      <p:ext uri="{19B8F6BF-5375-455C-9EA6-DF929625EA0E}">
        <p15:presenceInfo xmlns:p15="http://schemas.microsoft.com/office/powerpoint/2012/main" userId="S::luke.hanson@minneapolismn.gov::4e6349d1-92b2-4544-bb8d-494b04c93b13" providerId="AD"/>
      </p:ext>
    </p:extLst>
  </p:cmAuthor>
  <p:cmAuthor id="2" name="Voelker, Steven" initials="VS" lastIdx="13" clrIdx="1">
    <p:extLst>
      <p:ext uri="{19B8F6BF-5375-455C-9EA6-DF929625EA0E}">
        <p15:presenceInfo xmlns:p15="http://schemas.microsoft.com/office/powerpoint/2012/main" userId="S::steven.voelker@stantec.com::eed6fb9a-62b1-4e96-8fc4-0aab37df2c85" providerId="AD"/>
      </p:ext>
    </p:extLst>
  </p:cmAuthor>
  <p:cmAuthor id="3" name="Hughes, Rebecca" initials="HR" lastIdx="3" clrIdx="2">
    <p:extLst>
      <p:ext uri="{19B8F6BF-5375-455C-9EA6-DF929625EA0E}">
        <p15:presenceInfo xmlns:p15="http://schemas.microsoft.com/office/powerpoint/2012/main" userId="S::rebecca.hughes@stantec.com::01d333b1-8b29-4b11-ac01-fe264dd910b5" providerId="AD"/>
      </p:ext>
    </p:extLst>
  </p:cmAuthor>
  <p:cmAuthor id="4" name="Dunleavy, Susanne" initials="DS" lastIdx="1" clrIdx="3">
    <p:extLst>
      <p:ext uri="{19B8F6BF-5375-455C-9EA6-DF929625EA0E}">
        <p15:presenceInfo xmlns:p15="http://schemas.microsoft.com/office/powerpoint/2012/main" userId="S::susanne.dunleavy@stantec.com::67a5a9b2-40bf-4236-988e-36e8a660fd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C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0083C5-4556-4ACD-A6E7-F7E40C3EA940}" v="5" dt="2023-01-23T19:40:52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4" autoAdjust="0"/>
    <p:restoredTop sz="77710" autoAdjust="0"/>
  </p:normalViewPr>
  <p:slideViewPr>
    <p:cSldViewPr snapToGrid="0">
      <p:cViewPr varScale="1">
        <p:scale>
          <a:sx n="84" d="100"/>
          <a:sy n="84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hes, Rebecca" userId="S::rebecca.hughes@stantec.com::01d333b1-8b29-4b11-ac01-fe264dd910b5" providerId="AD" clId="Web-{8EAB0222-A2C5-46AD-A2BE-821D38428705}"/>
    <pc:docChg chg="">
      <pc:chgData name="Hughes, Rebecca" userId="S::rebecca.hughes@stantec.com::01d333b1-8b29-4b11-ac01-fe264dd910b5" providerId="AD" clId="Web-{8EAB0222-A2C5-46AD-A2BE-821D38428705}" dt="2022-10-12T20:43:59.256" v="3"/>
      <pc:docMkLst>
        <pc:docMk/>
      </pc:docMkLst>
      <pc:sldChg chg="modCm">
        <pc:chgData name="Hughes, Rebecca" userId="S::rebecca.hughes@stantec.com::01d333b1-8b29-4b11-ac01-fe264dd910b5" providerId="AD" clId="Web-{8EAB0222-A2C5-46AD-A2BE-821D38428705}" dt="2022-10-12T20:42:39.270" v="1"/>
        <pc:sldMkLst>
          <pc:docMk/>
          <pc:sldMk cId="3700571323" sldId="275"/>
        </pc:sldMkLst>
      </pc:sldChg>
      <pc:sldChg chg="modCm">
        <pc:chgData name="Hughes, Rebecca" userId="S::rebecca.hughes@stantec.com::01d333b1-8b29-4b11-ac01-fe264dd910b5" providerId="AD" clId="Web-{8EAB0222-A2C5-46AD-A2BE-821D38428705}" dt="2022-10-12T20:42:16.019" v="0"/>
        <pc:sldMkLst>
          <pc:docMk/>
          <pc:sldMk cId="3665663385" sldId="277"/>
        </pc:sldMkLst>
      </pc:sldChg>
      <pc:sldChg chg="addCm">
        <pc:chgData name="Hughes, Rebecca" userId="S::rebecca.hughes@stantec.com::01d333b1-8b29-4b11-ac01-fe264dd910b5" providerId="AD" clId="Web-{8EAB0222-A2C5-46AD-A2BE-821D38428705}" dt="2022-10-12T20:43:59.256" v="3"/>
        <pc:sldMkLst>
          <pc:docMk/>
          <pc:sldMk cId="4228521743" sldId="311"/>
        </pc:sldMkLst>
      </pc:sldChg>
      <pc:sldChg chg="modCm">
        <pc:chgData name="Hughes, Rebecca" userId="S::rebecca.hughes@stantec.com::01d333b1-8b29-4b11-ac01-fe264dd910b5" providerId="AD" clId="Web-{8EAB0222-A2C5-46AD-A2BE-821D38428705}" dt="2022-10-12T20:43:08.849" v="2"/>
        <pc:sldMkLst>
          <pc:docMk/>
          <pc:sldMk cId="3717024448" sldId="314"/>
        </pc:sldMkLst>
      </pc:sldChg>
    </pc:docChg>
  </pc:docChgLst>
  <pc:docChgLst>
    <pc:chgData name="Warmka, Beverly A." userId="S::beverly.warmka_minneapolismn.gov#ext#@stantec.onmicrosoft.com::3edea254-7cb7-47fe-9f14-65d3c435034d" providerId="AD" clId="Web-{9681D1D6-6B08-B912-60A0-DB9B62EB72B9}"/>
    <pc:docChg chg="modSld">
      <pc:chgData name="Warmka, Beverly A." userId="S::beverly.warmka_minneapolismn.gov#ext#@stantec.onmicrosoft.com::3edea254-7cb7-47fe-9f14-65d3c435034d" providerId="AD" clId="Web-{9681D1D6-6B08-B912-60A0-DB9B62EB72B9}" dt="2022-11-29T19:36:27.702" v="0" actId="1076"/>
      <pc:docMkLst>
        <pc:docMk/>
      </pc:docMkLst>
      <pc:sldChg chg="modSp">
        <pc:chgData name="Warmka, Beverly A." userId="S::beverly.warmka_minneapolismn.gov#ext#@stantec.onmicrosoft.com::3edea254-7cb7-47fe-9f14-65d3c435034d" providerId="AD" clId="Web-{9681D1D6-6B08-B912-60A0-DB9B62EB72B9}" dt="2022-11-29T19:36:27.702" v="0" actId="1076"/>
        <pc:sldMkLst>
          <pc:docMk/>
          <pc:sldMk cId="508686517" sldId="304"/>
        </pc:sldMkLst>
        <pc:graphicFrameChg chg="mod">
          <ac:chgData name="Warmka, Beverly A." userId="S::beverly.warmka_minneapolismn.gov#ext#@stantec.onmicrosoft.com::3edea254-7cb7-47fe-9f14-65d3c435034d" providerId="AD" clId="Web-{9681D1D6-6B08-B912-60A0-DB9B62EB72B9}" dt="2022-11-29T19:36:27.702" v="0" actId="1076"/>
          <ac:graphicFrameMkLst>
            <pc:docMk/>
            <pc:sldMk cId="508686517" sldId="304"/>
            <ac:graphicFrameMk id="10" creationId="{F6E01E2B-0AA0-8DF2-E885-95B9B470547D}"/>
          </ac:graphicFrameMkLst>
        </pc:graphicFrameChg>
      </pc:sldChg>
    </pc:docChg>
  </pc:docChgLst>
  <pc:docChgLst>
    <pc:chgData name="Voelker, Steven" userId="eed6fb9a-62b1-4e96-8fc4-0aab37df2c85" providerId="ADAL" clId="{632F564D-236B-4E17-B6A2-397991CAD6E3}"/>
    <pc:docChg chg="custSel modSld">
      <pc:chgData name="Voelker, Steven" userId="eed6fb9a-62b1-4e96-8fc4-0aab37df2c85" providerId="ADAL" clId="{632F564D-236B-4E17-B6A2-397991CAD6E3}" dt="2022-09-12T13:44:42.517" v="11" actId="20577"/>
      <pc:docMkLst>
        <pc:docMk/>
      </pc:docMkLst>
      <pc:sldChg chg="modSp mod">
        <pc:chgData name="Voelker, Steven" userId="eed6fb9a-62b1-4e96-8fc4-0aab37df2c85" providerId="ADAL" clId="{632F564D-236B-4E17-B6A2-397991CAD6E3}" dt="2022-09-12T13:44:42.517" v="11" actId="20577"/>
        <pc:sldMkLst>
          <pc:docMk/>
          <pc:sldMk cId="3700571323" sldId="275"/>
        </pc:sldMkLst>
        <pc:spChg chg="mod">
          <ac:chgData name="Voelker, Steven" userId="eed6fb9a-62b1-4e96-8fc4-0aab37df2c85" providerId="ADAL" clId="{632F564D-236B-4E17-B6A2-397991CAD6E3}" dt="2022-09-12T13:44:42.517" v="11" actId="20577"/>
          <ac:spMkLst>
            <pc:docMk/>
            <pc:sldMk cId="3700571323" sldId="275"/>
            <ac:spMk id="3" creationId="{5F05C74B-448A-464B-B9B8-F81C56CD86A4}"/>
          </ac:spMkLst>
        </pc:spChg>
      </pc:sldChg>
    </pc:docChg>
  </pc:docChgLst>
  <pc:docChgLst>
    <pc:chgData name="Hughes, Rebecca" userId="S::rebecca.hughes@stantec.com::01d333b1-8b29-4b11-ac01-fe264dd910b5" providerId="AD" clId="Web-{9EBC4DF3-0B40-422A-A633-262FCE54F35D}"/>
    <pc:docChg chg="modSld sldOrd">
      <pc:chgData name="Hughes, Rebecca" userId="S::rebecca.hughes@stantec.com::01d333b1-8b29-4b11-ac01-fe264dd910b5" providerId="AD" clId="Web-{9EBC4DF3-0B40-422A-A633-262FCE54F35D}" dt="2022-10-26T02:08:33.579" v="170" actId="20577"/>
      <pc:docMkLst>
        <pc:docMk/>
      </pc:docMkLst>
      <pc:sldChg chg="addSp modSp mod modClrScheme chgLayout">
        <pc:chgData name="Hughes, Rebecca" userId="S::rebecca.hughes@stantec.com::01d333b1-8b29-4b11-ac01-fe264dd910b5" providerId="AD" clId="Web-{9EBC4DF3-0B40-422A-A633-262FCE54F35D}" dt="2022-10-26T02:07:05.404" v="146" actId="20577"/>
        <pc:sldMkLst>
          <pc:docMk/>
          <pc:sldMk cId="4228521743" sldId="311"/>
        </pc:sldMkLst>
        <pc:spChg chg="mod ord">
          <ac:chgData name="Hughes, Rebecca" userId="S::rebecca.hughes@stantec.com::01d333b1-8b29-4b11-ac01-fe264dd910b5" providerId="AD" clId="Web-{9EBC4DF3-0B40-422A-A633-262FCE54F35D}" dt="2022-10-26T02:06:28.293" v="114"/>
          <ac:spMkLst>
            <pc:docMk/>
            <pc:sldMk cId="4228521743" sldId="311"/>
            <ac:spMk id="2" creationId="{AB8AABA7-8B34-41B0-9C20-32350C402D95}"/>
          </ac:spMkLst>
        </pc:spChg>
        <pc:spChg chg="mod ord">
          <ac:chgData name="Hughes, Rebecca" userId="S::rebecca.hughes@stantec.com::01d333b1-8b29-4b11-ac01-fe264dd910b5" providerId="AD" clId="Web-{9EBC4DF3-0B40-422A-A633-262FCE54F35D}" dt="2022-10-26T02:06:28.293" v="114"/>
          <ac:spMkLst>
            <pc:docMk/>
            <pc:sldMk cId="4228521743" sldId="311"/>
            <ac:spMk id="3" creationId="{5F05C74B-448A-464B-B9B8-F81C56CD86A4}"/>
          </ac:spMkLst>
        </pc:spChg>
        <pc:spChg chg="mod">
          <ac:chgData name="Hughes, Rebecca" userId="S::rebecca.hughes@stantec.com::01d333b1-8b29-4b11-ac01-fe264dd910b5" providerId="AD" clId="Web-{9EBC4DF3-0B40-422A-A633-262FCE54F35D}" dt="2022-10-26T02:06:12.340" v="113" actId="20577"/>
          <ac:spMkLst>
            <pc:docMk/>
            <pc:sldMk cId="4228521743" sldId="311"/>
            <ac:spMk id="4" creationId="{F469764F-8ED0-F44A-EB00-670ADBA4CBE1}"/>
          </ac:spMkLst>
        </pc:spChg>
        <pc:spChg chg="add mod ord">
          <ac:chgData name="Hughes, Rebecca" userId="S::rebecca.hughes@stantec.com::01d333b1-8b29-4b11-ac01-fe264dd910b5" providerId="AD" clId="Web-{9EBC4DF3-0B40-422A-A633-262FCE54F35D}" dt="2022-10-26T02:07:05.404" v="146" actId="20577"/>
          <ac:spMkLst>
            <pc:docMk/>
            <pc:sldMk cId="4228521743" sldId="311"/>
            <ac:spMk id="5" creationId="{116A6040-4718-CEC1-7292-02E977C8959F}"/>
          </ac:spMkLst>
        </pc:spChg>
      </pc:sldChg>
      <pc:sldChg chg="ord">
        <pc:chgData name="Hughes, Rebecca" userId="S::rebecca.hughes@stantec.com::01d333b1-8b29-4b11-ac01-fe264dd910b5" providerId="AD" clId="Web-{9EBC4DF3-0B40-422A-A633-262FCE54F35D}" dt="2022-10-26T02:01:16.518" v="35"/>
        <pc:sldMkLst>
          <pc:docMk/>
          <pc:sldMk cId="958716388" sldId="315"/>
        </pc:sldMkLst>
      </pc:sldChg>
      <pc:sldChg chg="modSp">
        <pc:chgData name="Hughes, Rebecca" userId="S::rebecca.hughes@stantec.com::01d333b1-8b29-4b11-ac01-fe264dd910b5" providerId="AD" clId="Web-{9EBC4DF3-0B40-422A-A633-262FCE54F35D}" dt="2022-10-26T02:08:33.579" v="170" actId="20577"/>
        <pc:sldMkLst>
          <pc:docMk/>
          <pc:sldMk cId="3215433274" sldId="316"/>
        </pc:sldMkLst>
        <pc:spChg chg="mod">
          <ac:chgData name="Hughes, Rebecca" userId="S::rebecca.hughes@stantec.com::01d333b1-8b29-4b11-ac01-fe264dd910b5" providerId="AD" clId="Web-{9EBC4DF3-0B40-422A-A633-262FCE54F35D}" dt="2022-10-26T02:08:33.579" v="170" actId="20577"/>
          <ac:spMkLst>
            <pc:docMk/>
            <pc:sldMk cId="3215433274" sldId="316"/>
            <ac:spMk id="10" creationId="{65E57191-7E8E-8AF5-1E7A-6CDC578A1D80}"/>
          </ac:spMkLst>
        </pc:spChg>
        <pc:spChg chg="mod">
          <ac:chgData name="Hughes, Rebecca" userId="S::rebecca.hughes@stantec.com::01d333b1-8b29-4b11-ac01-fe264dd910b5" providerId="AD" clId="Web-{9EBC4DF3-0B40-422A-A633-262FCE54F35D}" dt="2022-10-26T02:07:46.937" v="156" actId="20577"/>
          <ac:spMkLst>
            <pc:docMk/>
            <pc:sldMk cId="3215433274" sldId="316"/>
            <ac:spMk id="11" creationId="{2C2D787D-A88A-51E3-EDD4-E6A012523A51}"/>
          </ac:spMkLst>
        </pc:spChg>
      </pc:sldChg>
      <pc:sldChg chg="modSp">
        <pc:chgData name="Hughes, Rebecca" userId="S::rebecca.hughes@stantec.com::01d333b1-8b29-4b11-ac01-fe264dd910b5" providerId="AD" clId="Web-{9EBC4DF3-0B40-422A-A633-262FCE54F35D}" dt="2022-10-26T02:05:45.886" v="112" actId="20577"/>
        <pc:sldMkLst>
          <pc:docMk/>
          <pc:sldMk cId="1697792581" sldId="318"/>
        </pc:sldMkLst>
        <pc:spChg chg="mod">
          <ac:chgData name="Hughes, Rebecca" userId="S::rebecca.hughes@stantec.com::01d333b1-8b29-4b11-ac01-fe264dd910b5" providerId="AD" clId="Web-{9EBC4DF3-0B40-422A-A633-262FCE54F35D}" dt="2022-10-26T02:05:45.886" v="112" actId="20577"/>
          <ac:spMkLst>
            <pc:docMk/>
            <pc:sldMk cId="1697792581" sldId="318"/>
            <ac:spMk id="3" creationId="{3B6767D8-6469-C1EE-970D-4A054DF0882F}"/>
          </ac:spMkLst>
        </pc:spChg>
      </pc:sldChg>
      <pc:sldChg chg="modSp ord">
        <pc:chgData name="Hughes, Rebecca" userId="S::rebecca.hughes@stantec.com::01d333b1-8b29-4b11-ac01-fe264dd910b5" providerId="AD" clId="Web-{9EBC4DF3-0B40-422A-A633-262FCE54F35D}" dt="2022-10-26T02:03:33.272" v="73" actId="20577"/>
        <pc:sldMkLst>
          <pc:docMk/>
          <pc:sldMk cId="2518360995" sldId="319"/>
        </pc:sldMkLst>
        <pc:spChg chg="mod">
          <ac:chgData name="Hughes, Rebecca" userId="S::rebecca.hughes@stantec.com::01d333b1-8b29-4b11-ac01-fe264dd910b5" providerId="AD" clId="Web-{9EBC4DF3-0B40-422A-A633-262FCE54F35D}" dt="2022-10-26T02:03:33.272" v="73" actId="20577"/>
          <ac:spMkLst>
            <pc:docMk/>
            <pc:sldMk cId="2518360995" sldId="319"/>
            <ac:spMk id="2" creationId="{B6B8B188-F2EA-AD81-8BAE-B46EE3B18B34}"/>
          </ac:spMkLst>
        </pc:spChg>
      </pc:sldChg>
    </pc:docChg>
  </pc:docChgLst>
  <pc:docChgLst>
    <pc:chgData name="Voelker, Steven" userId="eed6fb9a-62b1-4e96-8fc4-0aab37df2c85" providerId="ADAL" clId="{8015935C-B320-42AD-B4F5-970C8DE75792}"/>
    <pc:docChg chg="modSld">
      <pc:chgData name="Voelker, Steven" userId="eed6fb9a-62b1-4e96-8fc4-0aab37df2c85" providerId="ADAL" clId="{8015935C-B320-42AD-B4F5-970C8DE75792}" dt="2022-09-30T17:57:40.362" v="2" actId="20577"/>
      <pc:docMkLst>
        <pc:docMk/>
      </pc:docMkLst>
      <pc:sldChg chg="modSp mod">
        <pc:chgData name="Voelker, Steven" userId="eed6fb9a-62b1-4e96-8fc4-0aab37df2c85" providerId="ADAL" clId="{8015935C-B320-42AD-B4F5-970C8DE75792}" dt="2022-09-30T17:57:40.362" v="2" actId="20577"/>
        <pc:sldMkLst>
          <pc:docMk/>
          <pc:sldMk cId="3700571323" sldId="275"/>
        </pc:sldMkLst>
        <pc:spChg chg="mod">
          <ac:chgData name="Voelker, Steven" userId="eed6fb9a-62b1-4e96-8fc4-0aab37df2c85" providerId="ADAL" clId="{8015935C-B320-42AD-B4F5-970C8DE75792}" dt="2022-09-30T17:57:40.362" v="2" actId="20577"/>
          <ac:spMkLst>
            <pc:docMk/>
            <pc:sldMk cId="3700571323" sldId="275"/>
            <ac:spMk id="3" creationId="{5F05C74B-448A-464B-B9B8-F81C56CD86A4}"/>
          </ac:spMkLst>
        </pc:spChg>
      </pc:sldChg>
    </pc:docChg>
  </pc:docChgLst>
  <pc:docChgLst>
    <pc:chgData name="Baldonado, Kristin" userId="1d7ceb1a-8b49-4bde-ba6e-095243623a93" providerId="ADAL" clId="{AC176531-D739-43CC-9C4B-2EAF357E6480}"/>
    <pc:docChg chg="undo custSel addSld delSld modSld sldOrd">
      <pc:chgData name="Baldonado, Kristin" userId="1d7ceb1a-8b49-4bde-ba6e-095243623a93" providerId="ADAL" clId="{AC176531-D739-43CC-9C4B-2EAF357E6480}" dt="2022-12-15T17:52:48.743" v="2191" actId="1076"/>
      <pc:docMkLst>
        <pc:docMk/>
      </pc:docMkLst>
      <pc:sldChg chg="modSp mod">
        <pc:chgData name="Baldonado, Kristin" userId="1d7ceb1a-8b49-4bde-ba6e-095243623a93" providerId="ADAL" clId="{AC176531-D739-43CC-9C4B-2EAF357E6480}" dt="2022-12-12T16:48:00.692" v="758" actId="207"/>
        <pc:sldMkLst>
          <pc:docMk/>
          <pc:sldMk cId="618140656" sldId="257"/>
        </pc:sldMkLst>
        <pc:spChg chg="mod">
          <ac:chgData name="Baldonado, Kristin" userId="1d7ceb1a-8b49-4bde-ba6e-095243623a93" providerId="ADAL" clId="{AC176531-D739-43CC-9C4B-2EAF357E6480}" dt="2022-12-12T16:48:00.692" v="758" actId="207"/>
          <ac:spMkLst>
            <pc:docMk/>
            <pc:sldMk cId="618140656" sldId="257"/>
            <ac:spMk id="2" creationId="{C45BE718-E028-4159-B7FE-776FDAAB73CA}"/>
          </ac:spMkLst>
        </pc:spChg>
        <pc:picChg chg="mod">
          <ac:chgData name="Baldonado, Kristin" userId="1d7ceb1a-8b49-4bde-ba6e-095243623a93" providerId="ADAL" clId="{AC176531-D739-43CC-9C4B-2EAF357E6480}" dt="2022-12-12T16:47:45.092" v="756" actId="1076"/>
          <ac:picMkLst>
            <pc:docMk/>
            <pc:sldMk cId="618140656" sldId="257"/>
            <ac:picMk id="9" creationId="{E114E32A-5569-1986-72D2-DFB11326979B}"/>
          </ac:picMkLst>
        </pc:picChg>
        <pc:picChg chg="mod">
          <ac:chgData name="Baldonado, Kristin" userId="1d7ceb1a-8b49-4bde-ba6e-095243623a93" providerId="ADAL" clId="{AC176531-D739-43CC-9C4B-2EAF357E6480}" dt="2022-12-12T16:47:41.484" v="755" actId="1076"/>
          <ac:picMkLst>
            <pc:docMk/>
            <pc:sldMk cId="618140656" sldId="257"/>
            <ac:picMk id="16" creationId="{9C544FCF-4597-A624-FE72-3965B765F040}"/>
          </ac:picMkLst>
        </pc:picChg>
      </pc:sldChg>
      <pc:sldChg chg="modSp mod modCm modNotesTx">
        <pc:chgData name="Baldonado, Kristin" userId="1d7ceb1a-8b49-4bde-ba6e-095243623a93" providerId="ADAL" clId="{AC176531-D739-43CC-9C4B-2EAF357E6480}" dt="2022-12-15T17:50:39.542" v="2135" actId="255"/>
        <pc:sldMkLst>
          <pc:docMk/>
          <pc:sldMk cId="3700571323" sldId="275"/>
        </pc:sldMkLst>
        <pc:spChg chg="mod">
          <ac:chgData name="Baldonado, Kristin" userId="1d7ceb1a-8b49-4bde-ba6e-095243623a93" providerId="ADAL" clId="{AC176531-D739-43CC-9C4B-2EAF357E6480}" dt="2022-12-15T17:50:39.542" v="2135" actId="255"/>
          <ac:spMkLst>
            <pc:docMk/>
            <pc:sldMk cId="3700571323" sldId="275"/>
            <ac:spMk id="2" creationId="{AB8AABA7-8B34-41B0-9C20-32350C402D95}"/>
          </ac:spMkLst>
        </pc:spChg>
        <pc:spChg chg="mod">
          <ac:chgData name="Baldonado, Kristin" userId="1d7ceb1a-8b49-4bde-ba6e-095243623a93" providerId="ADAL" clId="{AC176531-D739-43CC-9C4B-2EAF357E6480}" dt="2022-12-15T15:51:34.197" v="1754" actId="1076"/>
          <ac:spMkLst>
            <pc:docMk/>
            <pc:sldMk cId="3700571323" sldId="275"/>
            <ac:spMk id="3" creationId="{5F05C74B-448A-464B-B9B8-F81C56CD86A4}"/>
          </ac:spMkLst>
        </pc:spChg>
        <pc:picChg chg="mod">
          <ac:chgData name="Baldonado, Kristin" userId="1d7ceb1a-8b49-4bde-ba6e-095243623a93" providerId="ADAL" clId="{AC176531-D739-43CC-9C4B-2EAF357E6480}" dt="2022-12-15T15:51:38.174" v="1755" actId="1076"/>
          <ac:picMkLst>
            <pc:docMk/>
            <pc:sldMk cId="3700571323" sldId="275"/>
            <ac:picMk id="5" creationId="{0FB42B9B-132E-DAC9-EFAB-4E68DC21E890}"/>
          </ac:picMkLst>
        </pc:picChg>
      </pc:sldChg>
      <pc:sldChg chg="addSp delSp modSp mod">
        <pc:chgData name="Baldonado, Kristin" userId="1d7ceb1a-8b49-4bde-ba6e-095243623a93" providerId="ADAL" clId="{AC176531-D739-43CC-9C4B-2EAF357E6480}" dt="2022-12-15T17:51:02.114" v="2145" actId="404"/>
        <pc:sldMkLst>
          <pc:docMk/>
          <pc:sldMk cId="3665663385" sldId="277"/>
        </pc:sldMkLst>
        <pc:spChg chg="mod">
          <ac:chgData name="Baldonado, Kristin" userId="1d7ceb1a-8b49-4bde-ba6e-095243623a93" providerId="ADAL" clId="{AC176531-D739-43CC-9C4B-2EAF357E6480}" dt="2022-12-15T17:50:44.781" v="2136" actId="255"/>
          <ac:spMkLst>
            <pc:docMk/>
            <pc:sldMk cId="3665663385" sldId="277"/>
            <ac:spMk id="2" creationId="{AB8AABA7-8B34-41B0-9C20-32350C402D95}"/>
          </ac:spMkLst>
        </pc:spChg>
        <pc:spChg chg="mod">
          <ac:chgData name="Baldonado, Kristin" userId="1d7ceb1a-8b49-4bde-ba6e-095243623a93" providerId="ADAL" clId="{AC176531-D739-43CC-9C4B-2EAF357E6480}" dt="2022-12-15T17:51:02.114" v="2145" actId="404"/>
          <ac:spMkLst>
            <pc:docMk/>
            <pc:sldMk cId="3665663385" sldId="277"/>
            <ac:spMk id="3" creationId="{5F05C74B-448A-464B-B9B8-F81C56CD86A4}"/>
          </ac:spMkLst>
        </pc:spChg>
        <pc:spChg chg="del">
          <ac:chgData name="Baldonado, Kristin" userId="1d7ceb1a-8b49-4bde-ba6e-095243623a93" providerId="ADAL" clId="{AC176531-D739-43CC-9C4B-2EAF357E6480}" dt="2022-12-15T15:40:56.383" v="1588" actId="478"/>
          <ac:spMkLst>
            <pc:docMk/>
            <pc:sldMk cId="3665663385" sldId="277"/>
            <ac:spMk id="4" creationId="{9BF79C89-7CC2-EB8C-80E1-F81A37C5D7BE}"/>
          </ac:spMkLst>
        </pc:spChg>
        <pc:spChg chg="del">
          <ac:chgData name="Baldonado, Kristin" userId="1d7ceb1a-8b49-4bde-ba6e-095243623a93" providerId="ADAL" clId="{AC176531-D739-43CC-9C4B-2EAF357E6480}" dt="2022-12-15T15:40:57.410" v="1589" actId="478"/>
          <ac:spMkLst>
            <pc:docMk/>
            <pc:sldMk cId="3665663385" sldId="277"/>
            <ac:spMk id="7" creationId="{82B8B954-B57F-C3BA-29C7-B7612B118490}"/>
          </ac:spMkLst>
        </pc:spChg>
        <pc:spChg chg="del mod">
          <ac:chgData name="Baldonado, Kristin" userId="1d7ceb1a-8b49-4bde-ba6e-095243623a93" providerId="ADAL" clId="{AC176531-D739-43CC-9C4B-2EAF357E6480}" dt="2022-12-15T15:40:50.561" v="1584" actId="478"/>
          <ac:spMkLst>
            <pc:docMk/>
            <pc:sldMk cId="3665663385" sldId="277"/>
            <ac:spMk id="8" creationId="{AB02F4B2-D00E-81E5-C931-C931240A8376}"/>
          </ac:spMkLst>
        </pc:spChg>
        <pc:spChg chg="del">
          <ac:chgData name="Baldonado, Kristin" userId="1d7ceb1a-8b49-4bde-ba6e-095243623a93" providerId="ADAL" clId="{AC176531-D739-43CC-9C4B-2EAF357E6480}" dt="2022-12-15T15:40:52.039" v="1585" actId="478"/>
          <ac:spMkLst>
            <pc:docMk/>
            <pc:sldMk cId="3665663385" sldId="277"/>
            <ac:spMk id="9" creationId="{844CA402-4C13-29E1-1647-272FFB72357D}"/>
          </ac:spMkLst>
        </pc:spChg>
        <pc:spChg chg="del">
          <ac:chgData name="Baldonado, Kristin" userId="1d7ceb1a-8b49-4bde-ba6e-095243623a93" providerId="ADAL" clId="{AC176531-D739-43CC-9C4B-2EAF357E6480}" dt="2022-12-15T15:40:49.123" v="1583" actId="478"/>
          <ac:spMkLst>
            <pc:docMk/>
            <pc:sldMk cId="3665663385" sldId="277"/>
            <ac:spMk id="10" creationId="{2007777D-6F24-C4A3-56F0-6CACF2CEA008}"/>
          </ac:spMkLst>
        </pc:spChg>
        <pc:spChg chg="del">
          <ac:chgData name="Baldonado, Kristin" userId="1d7ceb1a-8b49-4bde-ba6e-095243623a93" providerId="ADAL" clId="{AC176531-D739-43CC-9C4B-2EAF357E6480}" dt="2022-12-15T15:40:59.033" v="1590" actId="478"/>
          <ac:spMkLst>
            <pc:docMk/>
            <pc:sldMk cId="3665663385" sldId="277"/>
            <ac:spMk id="11" creationId="{4ADB51A8-38C0-8149-9D3B-1ABEAA9B0983}"/>
          </ac:spMkLst>
        </pc:spChg>
        <pc:spChg chg="del">
          <ac:chgData name="Baldonado, Kristin" userId="1d7ceb1a-8b49-4bde-ba6e-095243623a93" providerId="ADAL" clId="{AC176531-D739-43CC-9C4B-2EAF357E6480}" dt="2022-12-15T15:41:00.700" v="1591" actId="478"/>
          <ac:spMkLst>
            <pc:docMk/>
            <pc:sldMk cId="3665663385" sldId="277"/>
            <ac:spMk id="17" creationId="{A851BB5D-304C-0332-3047-1032D8FE0946}"/>
          </ac:spMkLst>
        </pc:spChg>
        <pc:spChg chg="del">
          <ac:chgData name="Baldonado, Kristin" userId="1d7ceb1a-8b49-4bde-ba6e-095243623a93" providerId="ADAL" clId="{AC176531-D739-43CC-9C4B-2EAF357E6480}" dt="2022-12-15T15:41:04.355" v="1593" actId="478"/>
          <ac:spMkLst>
            <pc:docMk/>
            <pc:sldMk cId="3665663385" sldId="277"/>
            <ac:spMk id="20" creationId="{F46AA0F6-EB82-93C4-63B0-A83E520A5449}"/>
          </ac:spMkLst>
        </pc:spChg>
        <pc:spChg chg="del">
          <ac:chgData name="Baldonado, Kristin" userId="1d7ceb1a-8b49-4bde-ba6e-095243623a93" providerId="ADAL" clId="{AC176531-D739-43CC-9C4B-2EAF357E6480}" dt="2022-12-15T15:41:02.227" v="1592" actId="478"/>
          <ac:spMkLst>
            <pc:docMk/>
            <pc:sldMk cId="3665663385" sldId="277"/>
            <ac:spMk id="22" creationId="{3ECBFCEC-F6BA-52C9-4E69-07CC1C33AC45}"/>
          </ac:spMkLst>
        </pc:spChg>
        <pc:spChg chg="del">
          <ac:chgData name="Baldonado, Kristin" userId="1d7ceb1a-8b49-4bde-ba6e-095243623a93" providerId="ADAL" clId="{AC176531-D739-43CC-9C4B-2EAF357E6480}" dt="2022-12-15T15:40:54.188" v="1587" actId="478"/>
          <ac:spMkLst>
            <pc:docMk/>
            <pc:sldMk cId="3665663385" sldId="277"/>
            <ac:spMk id="23" creationId="{28F17C0F-1945-BBC1-2CA5-547E9186BCDC}"/>
          </ac:spMkLst>
        </pc:spChg>
        <pc:spChg chg="del">
          <ac:chgData name="Baldonado, Kristin" userId="1d7ceb1a-8b49-4bde-ba6e-095243623a93" providerId="ADAL" clId="{AC176531-D739-43CC-9C4B-2EAF357E6480}" dt="2022-12-15T15:40:53.420" v="1586" actId="478"/>
          <ac:spMkLst>
            <pc:docMk/>
            <pc:sldMk cId="3665663385" sldId="277"/>
            <ac:spMk id="25" creationId="{66B391D2-F7BF-F557-A573-896E3FCA9A46}"/>
          </ac:spMkLst>
        </pc:spChg>
        <pc:graphicFrameChg chg="del">
          <ac:chgData name="Baldonado, Kristin" userId="1d7ceb1a-8b49-4bde-ba6e-095243623a93" providerId="ADAL" clId="{AC176531-D739-43CC-9C4B-2EAF357E6480}" dt="2022-12-15T15:40:45.149" v="1581" actId="478"/>
          <ac:graphicFrameMkLst>
            <pc:docMk/>
            <pc:sldMk cId="3665663385" sldId="277"/>
            <ac:graphicFrameMk id="6" creationId="{17A164B1-8E83-0FEB-231A-56CB431A6C29}"/>
          </ac:graphicFrameMkLst>
        </pc:graphicFrameChg>
        <pc:picChg chg="add mod">
          <ac:chgData name="Baldonado, Kristin" userId="1d7ceb1a-8b49-4bde-ba6e-095243623a93" providerId="ADAL" clId="{AC176531-D739-43CC-9C4B-2EAF357E6480}" dt="2022-12-15T15:42:14.965" v="1603" actId="1076"/>
          <ac:picMkLst>
            <pc:docMk/>
            <pc:sldMk cId="3665663385" sldId="277"/>
            <ac:picMk id="12" creationId="{51BD993D-5BDD-2854-2C76-DD7336FFF0C2}"/>
          </ac:picMkLst>
        </pc:picChg>
      </pc:sldChg>
      <pc:sldChg chg="addSp delSp modSp mod modNotesTx">
        <pc:chgData name="Baldonado, Kristin" userId="1d7ceb1a-8b49-4bde-ba6e-095243623a93" providerId="ADAL" clId="{AC176531-D739-43CC-9C4B-2EAF357E6480}" dt="2022-12-15T17:50:30.174" v="2133" actId="255"/>
        <pc:sldMkLst>
          <pc:docMk/>
          <pc:sldMk cId="508686517" sldId="304"/>
        </pc:sldMkLst>
        <pc:spChg chg="mod">
          <ac:chgData name="Baldonado, Kristin" userId="1d7ceb1a-8b49-4bde-ba6e-095243623a93" providerId="ADAL" clId="{AC176531-D739-43CC-9C4B-2EAF357E6480}" dt="2022-12-15T17:50:30.174" v="2133" actId="255"/>
          <ac:spMkLst>
            <pc:docMk/>
            <pc:sldMk cId="508686517" sldId="304"/>
            <ac:spMk id="2" creationId="{AB8AABA7-8B34-41B0-9C20-32350C402D95}"/>
          </ac:spMkLst>
        </pc:spChg>
        <pc:spChg chg="del">
          <ac:chgData name="Baldonado, Kristin" userId="1d7ceb1a-8b49-4bde-ba6e-095243623a93" providerId="ADAL" clId="{AC176531-D739-43CC-9C4B-2EAF357E6480}" dt="2022-12-15T15:44:19.387" v="1641" actId="478"/>
          <ac:spMkLst>
            <pc:docMk/>
            <pc:sldMk cId="508686517" sldId="304"/>
            <ac:spMk id="5" creationId="{6B9287D1-7D8E-29AF-A8C1-11FC141B37C9}"/>
          </ac:spMkLst>
        </pc:spChg>
        <pc:spChg chg="del">
          <ac:chgData name="Baldonado, Kristin" userId="1d7ceb1a-8b49-4bde-ba6e-095243623a93" providerId="ADAL" clId="{AC176531-D739-43CC-9C4B-2EAF357E6480}" dt="2022-12-15T15:44:17.963" v="1640" actId="478"/>
          <ac:spMkLst>
            <pc:docMk/>
            <pc:sldMk cId="508686517" sldId="304"/>
            <ac:spMk id="6" creationId="{F631AA1A-F013-D1F0-584A-2B1A81E09425}"/>
          </ac:spMkLst>
        </pc:spChg>
        <pc:spChg chg="del">
          <ac:chgData name="Baldonado, Kristin" userId="1d7ceb1a-8b49-4bde-ba6e-095243623a93" providerId="ADAL" clId="{AC176531-D739-43CC-9C4B-2EAF357E6480}" dt="2022-12-15T15:44:16.773" v="1639" actId="478"/>
          <ac:spMkLst>
            <pc:docMk/>
            <pc:sldMk cId="508686517" sldId="304"/>
            <ac:spMk id="11" creationId="{C79A089F-1838-CAA3-7B7D-091657E52626}"/>
          </ac:spMkLst>
        </pc:spChg>
        <pc:spChg chg="mod">
          <ac:chgData name="Baldonado, Kristin" userId="1d7ceb1a-8b49-4bde-ba6e-095243623a93" providerId="ADAL" clId="{AC176531-D739-43CC-9C4B-2EAF357E6480}" dt="2022-12-15T15:48:42.430" v="1667" actId="1076"/>
          <ac:spMkLst>
            <pc:docMk/>
            <pc:sldMk cId="508686517" sldId="304"/>
            <ac:spMk id="14" creationId="{73BE1AE9-1AFB-02B2-5015-BEE0F6C849F9}"/>
          </ac:spMkLst>
        </pc:spChg>
        <pc:graphicFrameChg chg="del">
          <ac:chgData name="Baldonado, Kristin" userId="1d7ceb1a-8b49-4bde-ba6e-095243623a93" providerId="ADAL" clId="{AC176531-D739-43CC-9C4B-2EAF357E6480}" dt="2022-12-15T15:44:14.859" v="1638" actId="478"/>
          <ac:graphicFrameMkLst>
            <pc:docMk/>
            <pc:sldMk cId="508686517" sldId="304"/>
            <ac:graphicFrameMk id="10" creationId="{F6E01E2B-0AA0-8DF2-E885-95B9B470547D}"/>
          </ac:graphicFrameMkLst>
        </pc:graphicFrameChg>
        <pc:picChg chg="add mod modCrop">
          <ac:chgData name="Baldonado, Kristin" userId="1d7ceb1a-8b49-4bde-ba6e-095243623a93" providerId="ADAL" clId="{AC176531-D739-43CC-9C4B-2EAF357E6480}" dt="2022-12-15T15:48:48.368" v="1669" actId="1076"/>
          <ac:picMkLst>
            <pc:docMk/>
            <pc:sldMk cId="508686517" sldId="304"/>
            <ac:picMk id="4" creationId="{FFBC702F-94F9-79EC-AE5D-4059DAB74EF5}"/>
          </ac:picMkLst>
        </pc:picChg>
        <pc:picChg chg="add mod modCrop">
          <ac:chgData name="Baldonado, Kristin" userId="1d7ceb1a-8b49-4bde-ba6e-095243623a93" providerId="ADAL" clId="{AC176531-D739-43CC-9C4B-2EAF357E6480}" dt="2022-12-15T15:48:46.171" v="1668" actId="1076"/>
          <ac:picMkLst>
            <pc:docMk/>
            <pc:sldMk cId="508686517" sldId="304"/>
            <ac:picMk id="7" creationId="{FDB8FEA9-A879-4BD3-C7B5-0DA2048DBA4E}"/>
          </ac:picMkLst>
        </pc:picChg>
        <pc:picChg chg="del">
          <ac:chgData name="Baldonado, Kristin" userId="1d7ceb1a-8b49-4bde-ba6e-095243623a93" providerId="ADAL" clId="{AC176531-D739-43CC-9C4B-2EAF357E6480}" dt="2022-12-12T16:33:57.665" v="101" actId="478"/>
          <ac:picMkLst>
            <pc:docMk/>
            <pc:sldMk cId="508686517" sldId="304"/>
            <ac:picMk id="13" creationId="{43776819-0AA4-8AEC-8466-0B5B68B2FD2C}"/>
          </ac:picMkLst>
        </pc:picChg>
      </pc:sldChg>
      <pc:sldChg chg="addSp delSp modSp mod">
        <pc:chgData name="Baldonado, Kristin" userId="1d7ceb1a-8b49-4bde-ba6e-095243623a93" providerId="ADAL" clId="{AC176531-D739-43CC-9C4B-2EAF357E6480}" dt="2022-12-15T17:52:48.743" v="2191" actId="1076"/>
        <pc:sldMkLst>
          <pc:docMk/>
          <pc:sldMk cId="4228521743" sldId="311"/>
        </pc:sldMkLst>
        <pc:spChg chg="mod">
          <ac:chgData name="Baldonado, Kristin" userId="1d7ceb1a-8b49-4bde-ba6e-095243623a93" providerId="ADAL" clId="{AC176531-D739-43CC-9C4B-2EAF357E6480}" dt="2022-12-15T17:50:11.446" v="2130" actId="255"/>
          <ac:spMkLst>
            <pc:docMk/>
            <pc:sldMk cId="4228521743" sldId="311"/>
            <ac:spMk id="2" creationId="{AB8AABA7-8B34-41B0-9C20-32350C402D95}"/>
          </ac:spMkLst>
        </pc:spChg>
        <pc:spChg chg="del mod">
          <ac:chgData name="Baldonado, Kristin" userId="1d7ceb1a-8b49-4bde-ba6e-095243623a93" providerId="ADAL" clId="{AC176531-D739-43CC-9C4B-2EAF357E6480}" dt="2022-12-15T17:45:22.509" v="2077" actId="478"/>
          <ac:spMkLst>
            <pc:docMk/>
            <pc:sldMk cId="4228521743" sldId="311"/>
            <ac:spMk id="4" creationId="{F469764F-8ED0-F44A-EB00-670ADBA4CBE1}"/>
          </ac:spMkLst>
        </pc:spChg>
        <pc:spChg chg="mod">
          <ac:chgData name="Baldonado, Kristin" userId="1d7ceb1a-8b49-4bde-ba6e-095243623a93" providerId="ADAL" clId="{AC176531-D739-43CC-9C4B-2EAF357E6480}" dt="2022-12-15T17:44:42.946" v="2071" actId="1076"/>
          <ac:spMkLst>
            <pc:docMk/>
            <pc:sldMk cId="4228521743" sldId="311"/>
            <ac:spMk id="5" creationId="{116A6040-4718-CEC1-7292-02E977C8959F}"/>
          </ac:spMkLst>
        </pc:spChg>
        <pc:picChg chg="add del mod">
          <ac:chgData name="Baldonado, Kristin" userId="1d7ceb1a-8b49-4bde-ba6e-095243623a93" providerId="ADAL" clId="{AC176531-D739-43CC-9C4B-2EAF357E6480}" dt="2022-12-15T17:44:46.557" v="2072" actId="478"/>
          <ac:picMkLst>
            <pc:docMk/>
            <pc:sldMk cId="4228521743" sldId="311"/>
            <ac:picMk id="7" creationId="{9463A584-BF4F-C525-28CE-F4FE23B36EED}"/>
          </ac:picMkLst>
        </pc:picChg>
        <pc:picChg chg="add mod">
          <ac:chgData name="Baldonado, Kristin" userId="1d7ceb1a-8b49-4bde-ba6e-095243623a93" providerId="ADAL" clId="{AC176531-D739-43CC-9C4B-2EAF357E6480}" dt="2022-12-15T17:52:48.743" v="2191" actId="1076"/>
          <ac:picMkLst>
            <pc:docMk/>
            <pc:sldMk cId="4228521743" sldId="311"/>
            <ac:picMk id="9" creationId="{FB774021-9C8E-3D0F-C7DE-1B4F0F403A5A}"/>
          </ac:picMkLst>
        </pc:picChg>
      </pc:sldChg>
      <pc:sldChg chg="modSp mod">
        <pc:chgData name="Baldonado, Kristin" userId="1d7ceb1a-8b49-4bde-ba6e-095243623a93" providerId="ADAL" clId="{AC176531-D739-43CC-9C4B-2EAF357E6480}" dt="2022-12-15T17:48:28.914" v="2107" actId="404"/>
        <pc:sldMkLst>
          <pc:docMk/>
          <pc:sldMk cId="3717024448" sldId="314"/>
        </pc:sldMkLst>
        <pc:spChg chg="mod">
          <ac:chgData name="Baldonado, Kristin" userId="1d7ceb1a-8b49-4bde-ba6e-095243623a93" providerId="ADAL" clId="{AC176531-D739-43CC-9C4B-2EAF357E6480}" dt="2022-12-15T17:48:28.914" v="2107" actId="404"/>
          <ac:spMkLst>
            <pc:docMk/>
            <pc:sldMk cId="3717024448" sldId="314"/>
            <ac:spMk id="2" creationId="{AB8AABA7-8B34-41B0-9C20-32350C402D95}"/>
          </ac:spMkLst>
        </pc:spChg>
        <pc:spChg chg="mod">
          <ac:chgData name="Baldonado, Kristin" userId="1d7ceb1a-8b49-4bde-ba6e-095243623a93" providerId="ADAL" clId="{AC176531-D739-43CC-9C4B-2EAF357E6480}" dt="2022-12-15T15:55:02.230" v="1796" actId="1076"/>
          <ac:spMkLst>
            <pc:docMk/>
            <pc:sldMk cId="3717024448" sldId="314"/>
            <ac:spMk id="3" creationId="{5F05C74B-448A-464B-B9B8-F81C56CD86A4}"/>
          </ac:spMkLst>
        </pc:spChg>
      </pc:sldChg>
      <pc:sldChg chg="addSp delSp modSp mod modNotesTx">
        <pc:chgData name="Baldonado, Kristin" userId="1d7ceb1a-8b49-4bde-ba6e-095243623a93" providerId="ADAL" clId="{AC176531-D739-43CC-9C4B-2EAF357E6480}" dt="2022-12-15T17:50:16.704" v="2131" actId="255"/>
        <pc:sldMkLst>
          <pc:docMk/>
          <pc:sldMk cId="958716388" sldId="315"/>
        </pc:sldMkLst>
        <pc:spChg chg="mod">
          <ac:chgData name="Baldonado, Kristin" userId="1d7ceb1a-8b49-4bde-ba6e-095243623a93" providerId="ADAL" clId="{AC176531-D739-43CC-9C4B-2EAF357E6480}" dt="2022-12-15T17:50:16.704" v="2131" actId="255"/>
          <ac:spMkLst>
            <pc:docMk/>
            <pc:sldMk cId="958716388" sldId="315"/>
            <ac:spMk id="2" creationId="{DC8685F1-03EA-CFBA-19AA-F4BA69C2F9EE}"/>
          </ac:spMkLst>
        </pc:spChg>
        <pc:spChg chg="add del mod">
          <ac:chgData name="Baldonado, Kristin" userId="1d7ceb1a-8b49-4bde-ba6e-095243623a93" providerId="ADAL" clId="{AC176531-D739-43CC-9C4B-2EAF357E6480}" dt="2022-12-15T15:58:33.648" v="1912" actId="478"/>
          <ac:spMkLst>
            <pc:docMk/>
            <pc:sldMk cId="958716388" sldId="315"/>
            <ac:spMk id="3" creationId="{0CFD8220-87BC-CD49-950D-B6AE97167B0A}"/>
          </ac:spMkLst>
        </pc:spChg>
        <pc:spChg chg="add del mod">
          <ac:chgData name="Baldonado, Kristin" userId="1d7ceb1a-8b49-4bde-ba6e-095243623a93" providerId="ADAL" clId="{AC176531-D739-43CC-9C4B-2EAF357E6480}" dt="2022-12-15T15:53:13.141" v="1768" actId="478"/>
          <ac:spMkLst>
            <pc:docMk/>
            <pc:sldMk cId="958716388" sldId="315"/>
            <ac:spMk id="5" creationId="{0276CE1C-199D-BBF1-75B7-19716FF890D9}"/>
          </ac:spMkLst>
        </pc:spChg>
        <pc:picChg chg="add mod">
          <ac:chgData name="Baldonado, Kristin" userId="1d7ceb1a-8b49-4bde-ba6e-095243623a93" providerId="ADAL" clId="{AC176531-D739-43CC-9C4B-2EAF357E6480}" dt="2022-12-15T15:58:40.002" v="1915" actId="1076"/>
          <ac:picMkLst>
            <pc:docMk/>
            <pc:sldMk cId="958716388" sldId="315"/>
            <ac:picMk id="6" creationId="{1DBE9C9D-5504-9E61-E80D-25712860DD55}"/>
          </ac:picMkLst>
        </pc:picChg>
        <pc:picChg chg="del">
          <ac:chgData name="Baldonado, Kristin" userId="1d7ceb1a-8b49-4bde-ba6e-095243623a93" providerId="ADAL" clId="{AC176531-D739-43CC-9C4B-2EAF357E6480}" dt="2022-12-12T16:57:55.252" v="1189" actId="478"/>
          <ac:picMkLst>
            <pc:docMk/>
            <pc:sldMk cId="958716388" sldId="315"/>
            <ac:picMk id="7" creationId="{20233C84-7C88-ED13-4EAD-443041C999DB}"/>
          </ac:picMkLst>
        </pc:picChg>
      </pc:sldChg>
      <pc:sldChg chg="modSp mod ord">
        <pc:chgData name="Baldonado, Kristin" userId="1d7ceb1a-8b49-4bde-ba6e-095243623a93" providerId="ADAL" clId="{AC176531-D739-43CC-9C4B-2EAF357E6480}" dt="2022-12-15T17:52:39.785" v="2190" actId="20577"/>
        <pc:sldMkLst>
          <pc:docMk/>
          <pc:sldMk cId="3215433274" sldId="316"/>
        </pc:sldMkLst>
        <pc:spChg chg="mod">
          <ac:chgData name="Baldonado, Kristin" userId="1d7ceb1a-8b49-4bde-ba6e-095243623a93" providerId="ADAL" clId="{AC176531-D739-43CC-9C4B-2EAF357E6480}" dt="2022-12-12T16:54:25.769" v="943" actId="20577"/>
          <ac:spMkLst>
            <pc:docMk/>
            <pc:sldMk cId="3215433274" sldId="316"/>
            <ac:spMk id="2" creationId="{11E0EB52-D443-8A15-B56C-E11E7C960923}"/>
          </ac:spMkLst>
        </pc:spChg>
        <pc:spChg chg="mod">
          <ac:chgData name="Baldonado, Kristin" userId="1d7ceb1a-8b49-4bde-ba6e-095243623a93" providerId="ADAL" clId="{AC176531-D739-43CC-9C4B-2EAF357E6480}" dt="2022-12-15T17:52:39.785" v="2190" actId="20577"/>
          <ac:spMkLst>
            <pc:docMk/>
            <pc:sldMk cId="3215433274" sldId="316"/>
            <ac:spMk id="8" creationId="{F1366A8C-E4F0-483E-C18D-FE2BBEB5633C}"/>
          </ac:spMkLst>
        </pc:spChg>
      </pc:sldChg>
      <pc:sldChg chg="addSp delSp modSp mod modNotesTx">
        <pc:chgData name="Baldonado, Kristin" userId="1d7ceb1a-8b49-4bde-ba6e-095243623a93" providerId="ADAL" clId="{AC176531-D739-43CC-9C4B-2EAF357E6480}" dt="2022-12-15T17:49:40.372" v="2126" actId="1076"/>
        <pc:sldMkLst>
          <pc:docMk/>
          <pc:sldMk cId="3639919444" sldId="317"/>
        </pc:sldMkLst>
        <pc:spChg chg="mod">
          <ac:chgData name="Baldonado, Kristin" userId="1d7ceb1a-8b49-4bde-ba6e-095243623a93" providerId="ADAL" clId="{AC176531-D739-43CC-9C4B-2EAF357E6480}" dt="2022-12-15T17:49:30.993" v="2123" actId="1076"/>
          <ac:spMkLst>
            <pc:docMk/>
            <pc:sldMk cId="3639919444" sldId="317"/>
            <ac:spMk id="17" creationId="{0449C621-9E4D-421B-D350-CF46EF48A842}"/>
          </ac:spMkLst>
        </pc:spChg>
        <pc:picChg chg="del">
          <ac:chgData name="Baldonado, Kristin" userId="1d7ceb1a-8b49-4bde-ba6e-095243623a93" providerId="ADAL" clId="{AC176531-D739-43CC-9C4B-2EAF357E6480}" dt="2022-12-12T16:36:20.901" v="123" actId="478"/>
          <ac:picMkLst>
            <pc:docMk/>
            <pc:sldMk cId="3639919444" sldId="317"/>
            <ac:picMk id="2" creationId="{F8949C12-AA91-E069-5F40-60425B96308D}"/>
          </ac:picMkLst>
        </pc:picChg>
        <pc:picChg chg="del">
          <ac:chgData name="Baldonado, Kristin" userId="1d7ceb1a-8b49-4bde-ba6e-095243623a93" providerId="ADAL" clId="{AC176531-D739-43CC-9C4B-2EAF357E6480}" dt="2022-12-12T16:36:20.014" v="122" actId="478"/>
          <ac:picMkLst>
            <pc:docMk/>
            <pc:sldMk cId="3639919444" sldId="317"/>
            <ac:picMk id="4" creationId="{5B0DD5D8-FC58-B5CD-0858-366E39EF8023}"/>
          </ac:picMkLst>
        </pc:picChg>
        <pc:picChg chg="add mod">
          <ac:chgData name="Baldonado, Kristin" userId="1d7ceb1a-8b49-4bde-ba6e-095243623a93" providerId="ADAL" clId="{AC176531-D739-43CC-9C4B-2EAF357E6480}" dt="2022-12-15T17:49:40.372" v="2126" actId="1076"/>
          <ac:picMkLst>
            <pc:docMk/>
            <pc:sldMk cId="3639919444" sldId="317"/>
            <ac:picMk id="5" creationId="{50D0A20C-ED59-74DA-B337-4BFB5796F53C}"/>
          </ac:picMkLst>
        </pc:picChg>
      </pc:sldChg>
      <pc:sldChg chg="modSp mod">
        <pc:chgData name="Baldonado, Kristin" userId="1d7ceb1a-8b49-4bde-ba6e-095243623a93" providerId="ADAL" clId="{AC176531-D739-43CC-9C4B-2EAF357E6480}" dt="2022-12-15T17:51:49.024" v="2181" actId="20577"/>
        <pc:sldMkLst>
          <pc:docMk/>
          <pc:sldMk cId="1697792581" sldId="318"/>
        </pc:sldMkLst>
        <pc:spChg chg="mod">
          <ac:chgData name="Baldonado, Kristin" userId="1d7ceb1a-8b49-4bde-ba6e-095243623a93" providerId="ADAL" clId="{AC176531-D739-43CC-9C4B-2EAF357E6480}" dt="2022-12-15T17:48:34.833" v="2108" actId="404"/>
          <ac:spMkLst>
            <pc:docMk/>
            <pc:sldMk cId="1697792581" sldId="318"/>
            <ac:spMk id="2" creationId="{5BC9042A-1BE8-29F1-FF3A-F750046B5EF6}"/>
          </ac:spMkLst>
        </pc:spChg>
        <pc:spChg chg="mod">
          <ac:chgData name="Baldonado, Kristin" userId="1d7ceb1a-8b49-4bde-ba6e-095243623a93" providerId="ADAL" clId="{AC176531-D739-43CC-9C4B-2EAF357E6480}" dt="2022-12-15T17:51:49.024" v="2181" actId="20577"/>
          <ac:spMkLst>
            <pc:docMk/>
            <pc:sldMk cId="1697792581" sldId="318"/>
            <ac:spMk id="3" creationId="{3B6767D8-6469-C1EE-970D-4A054DF0882F}"/>
          </ac:spMkLst>
        </pc:spChg>
        <pc:picChg chg="mod">
          <ac:chgData name="Baldonado, Kristin" userId="1d7ceb1a-8b49-4bde-ba6e-095243623a93" providerId="ADAL" clId="{AC176531-D739-43CC-9C4B-2EAF357E6480}" dt="2022-12-15T17:51:31.326" v="2151" actId="1076"/>
          <ac:picMkLst>
            <pc:docMk/>
            <pc:sldMk cId="1697792581" sldId="318"/>
            <ac:picMk id="5" creationId="{FE1BCD8C-4FAD-933D-C5C7-91C3065EF872}"/>
          </ac:picMkLst>
        </pc:picChg>
      </pc:sldChg>
      <pc:sldChg chg="addSp delSp modSp mod">
        <pc:chgData name="Baldonado, Kristin" userId="1d7ceb1a-8b49-4bde-ba6e-095243623a93" providerId="ADAL" clId="{AC176531-D739-43CC-9C4B-2EAF357E6480}" dt="2022-12-15T17:50:35.375" v="2134" actId="255"/>
        <pc:sldMkLst>
          <pc:docMk/>
          <pc:sldMk cId="2518360995" sldId="319"/>
        </pc:sldMkLst>
        <pc:spChg chg="mod">
          <ac:chgData name="Baldonado, Kristin" userId="1d7ceb1a-8b49-4bde-ba6e-095243623a93" providerId="ADAL" clId="{AC176531-D739-43CC-9C4B-2EAF357E6480}" dt="2022-12-15T17:50:35.375" v="2134" actId="255"/>
          <ac:spMkLst>
            <pc:docMk/>
            <pc:sldMk cId="2518360995" sldId="319"/>
            <ac:spMk id="2" creationId="{B6B8B188-F2EA-AD81-8BAE-B46EE3B18B34}"/>
          </ac:spMkLst>
        </pc:spChg>
        <pc:graphicFrameChg chg="add mod modGraphic">
          <ac:chgData name="Baldonado, Kristin" userId="1d7ceb1a-8b49-4bde-ba6e-095243623a93" providerId="ADAL" clId="{AC176531-D739-43CC-9C4B-2EAF357E6480}" dt="2022-12-15T15:32:54.369" v="1295" actId="20577"/>
          <ac:graphicFrameMkLst>
            <pc:docMk/>
            <pc:sldMk cId="2518360995" sldId="319"/>
            <ac:graphicFrameMk id="11" creationId="{61D11BAD-422E-165C-27B1-D502191AAFAD}"/>
          </ac:graphicFrameMkLst>
        </pc:graphicFrameChg>
        <pc:picChg chg="del">
          <ac:chgData name="Baldonado, Kristin" userId="1d7ceb1a-8b49-4bde-ba6e-095243623a93" providerId="ADAL" clId="{AC176531-D739-43CC-9C4B-2EAF357E6480}" dt="2022-12-12T16:09:24.131" v="0" actId="478"/>
          <ac:picMkLst>
            <pc:docMk/>
            <pc:sldMk cId="2518360995" sldId="319"/>
            <ac:picMk id="4" creationId="{9506B369-FAF6-76CB-7B05-2E0C8803D87D}"/>
          </ac:picMkLst>
        </pc:picChg>
        <pc:picChg chg="del">
          <ac:chgData name="Baldonado, Kristin" userId="1d7ceb1a-8b49-4bde-ba6e-095243623a93" providerId="ADAL" clId="{AC176531-D739-43CC-9C4B-2EAF357E6480}" dt="2022-12-12T16:09:26.139" v="4" actId="478"/>
          <ac:picMkLst>
            <pc:docMk/>
            <pc:sldMk cId="2518360995" sldId="319"/>
            <ac:picMk id="6" creationId="{32ACCEC8-F497-7660-DBFB-2D444123914F}"/>
          </ac:picMkLst>
        </pc:picChg>
        <pc:picChg chg="del">
          <ac:chgData name="Baldonado, Kristin" userId="1d7ceb1a-8b49-4bde-ba6e-095243623a93" providerId="ADAL" clId="{AC176531-D739-43CC-9C4B-2EAF357E6480}" dt="2022-12-12T16:09:25.655" v="3" actId="478"/>
          <ac:picMkLst>
            <pc:docMk/>
            <pc:sldMk cId="2518360995" sldId="319"/>
            <ac:picMk id="7" creationId="{124E2936-4DDA-B10F-6C53-FB9943DDA975}"/>
          </ac:picMkLst>
        </pc:picChg>
        <pc:picChg chg="del">
          <ac:chgData name="Baldonado, Kristin" userId="1d7ceb1a-8b49-4bde-ba6e-095243623a93" providerId="ADAL" clId="{AC176531-D739-43CC-9C4B-2EAF357E6480}" dt="2022-12-12T16:09:25.122" v="2" actId="478"/>
          <ac:picMkLst>
            <pc:docMk/>
            <pc:sldMk cId="2518360995" sldId="319"/>
            <ac:picMk id="8" creationId="{4420525C-945E-12C3-8E2A-2A9ED64DB83B}"/>
          </ac:picMkLst>
        </pc:picChg>
        <pc:picChg chg="del">
          <ac:chgData name="Baldonado, Kristin" userId="1d7ceb1a-8b49-4bde-ba6e-095243623a93" providerId="ADAL" clId="{AC176531-D739-43CC-9C4B-2EAF357E6480}" dt="2022-12-12T16:09:24.661" v="1" actId="478"/>
          <ac:picMkLst>
            <pc:docMk/>
            <pc:sldMk cId="2518360995" sldId="319"/>
            <ac:picMk id="9" creationId="{60FC0A41-9C52-9A7E-9B4A-7746E32D6890}"/>
          </ac:picMkLst>
        </pc:picChg>
        <pc:picChg chg="add del mod">
          <ac:chgData name="Baldonado, Kristin" userId="1d7ceb1a-8b49-4bde-ba6e-095243623a93" providerId="ADAL" clId="{AC176531-D739-43CC-9C4B-2EAF357E6480}" dt="2022-12-12T16:09:38.985" v="10" actId="478"/>
          <ac:picMkLst>
            <pc:docMk/>
            <pc:sldMk cId="2518360995" sldId="319"/>
            <ac:picMk id="10" creationId="{7FAB4F5A-9F88-037F-A040-25954F5FB0EA}"/>
          </ac:picMkLst>
        </pc:picChg>
      </pc:sldChg>
      <pc:sldChg chg="addSp delSp modSp del mod">
        <pc:chgData name="Baldonado, Kristin" userId="1d7ceb1a-8b49-4bde-ba6e-095243623a93" providerId="ADAL" clId="{AC176531-D739-43CC-9C4B-2EAF357E6480}" dt="2022-12-15T15:54:09.030" v="1784" actId="2696"/>
        <pc:sldMkLst>
          <pc:docMk/>
          <pc:sldMk cId="3171949262" sldId="320"/>
        </pc:sldMkLst>
        <pc:spChg chg="mod">
          <ac:chgData name="Baldonado, Kristin" userId="1d7ceb1a-8b49-4bde-ba6e-095243623a93" providerId="ADAL" clId="{AC176531-D739-43CC-9C4B-2EAF357E6480}" dt="2022-12-12T16:58:15.109" v="1191" actId="2711"/>
          <ac:spMkLst>
            <pc:docMk/>
            <pc:sldMk cId="3171949262" sldId="320"/>
            <ac:spMk id="2" creationId="{A2FE5D82-6149-0BC3-53C4-523349942B88}"/>
          </ac:spMkLst>
        </pc:spChg>
        <pc:spChg chg="add del mod">
          <ac:chgData name="Baldonado, Kristin" userId="1d7ceb1a-8b49-4bde-ba6e-095243623a93" providerId="ADAL" clId="{AC176531-D739-43CC-9C4B-2EAF357E6480}" dt="2022-12-12T17:10:15.694" v="1224" actId="478"/>
          <ac:spMkLst>
            <pc:docMk/>
            <pc:sldMk cId="3171949262" sldId="320"/>
            <ac:spMk id="4" creationId="{743CD71D-A563-DC38-8C2C-05758371B0F5}"/>
          </ac:spMkLst>
        </pc:spChg>
        <pc:spChg chg="add mod">
          <ac:chgData name="Baldonado, Kristin" userId="1d7ceb1a-8b49-4bde-ba6e-095243623a93" providerId="ADAL" clId="{AC176531-D739-43CC-9C4B-2EAF357E6480}" dt="2022-12-12T17:10:52.771" v="1273" actId="403"/>
          <ac:spMkLst>
            <pc:docMk/>
            <pc:sldMk cId="3171949262" sldId="320"/>
            <ac:spMk id="8" creationId="{0D49B9DD-FC46-53CF-FF7D-0C18517FD504}"/>
          </ac:spMkLst>
        </pc:spChg>
        <pc:spChg chg="add del mod">
          <ac:chgData name="Baldonado, Kristin" userId="1d7ceb1a-8b49-4bde-ba6e-095243623a93" providerId="ADAL" clId="{AC176531-D739-43CC-9C4B-2EAF357E6480}" dt="2022-12-12T17:10:18.082" v="1225" actId="478"/>
          <ac:spMkLst>
            <pc:docMk/>
            <pc:sldMk cId="3171949262" sldId="320"/>
            <ac:spMk id="10" creationId="{827E2DC8-030F-36A1-85C8-E85CD607AD0C}"/>
          </ac:spMkLst>
        </pc:spChg>
        <pc:graphicFrameChg chg="del mod">
          <ac:chgData name="Baldonado, Kristin" userId="1d7ceb1a-8b49-4bde-ba6e-095243623a93" providerId="ADAL" clId="{AC176531-D739-43CC-9C4B-2EAF357E6480}" dt="2022-12-12T16:58:38.196" v="1198" actId="478"/>
          <ac:graphicFrameMkLst>
            <pc:docMk/>
            <pc:sldMk cId="3171949262" sldId="320"/>
            <ac:graphicFrameMk id="5" creationId="{1933EB2B-CF30-A4C9-7D59-6595ADECAACE}"/>
          </ac:graphicFrameMkLst>
        </pc:graphicFrameChg>
        <pc:picChg chg="add del mod">
          <ac:chgData name="Baldonado, Kristin" userId="1d7ceb1a-8b49-4bde-ba6e-095243623a93" providerId="ADAL" clId="{AC176531-D739-43CC-9C4B-2EAF357E6480}" dt="2022-12-12T17:09:24.970" v="1215" actId="478"/>
          <ac:picMkLst>
            <pc:docMk/>
            <pc:sldMk cId="3171949262" sldId="320"/>
            <ac:picMk id="7" creationId="{416A474A-E6D3-03B0-5C93-67A052E70C43}"/>
          </ac:picMkLst>
        </pc:picChg>
        <pc:picChg chg="del">
          <ac:chgData name="Baldonado, Kristin" userId="1d7ceb1a-8b49-4bde-ba6e-095243623a93" providerId="ADAL" clId="{AC176531-D739-43CC-9C4B-2EAF357E6480}" dt="2022-12-12T16:58:32.913" v="1192" actId="478"/>
          <ac:picMkLst>
            <pc:docMk/>
            <pc:sldMk cId="3171949262" sldId="320"/>
            <ac:picMk id="22" creationId="{C9EF01D0-9F2F-C189-B3FA-A655C34B95D1}"/>
          </ac:picMkLst>
        </pc:picChg>
        <pc:picChg chg="del">
          <ac:chgData name="Baldonado, Kristin" userId="1d7ceb1a-8b49-4bde-ba6e-095243623a93" providerId="ADAL" clId="{AC176531-D739-43CC-9C4B-2EAF357E6480}" dt="2022-12-12T16:58:33.513" v="1193" actId="478"/>
          <ac:picMkLst>
            <pc:docMk/>
            <pc:sldMk cId="3171949262" sldId="320"/>
            <ac:picMk id="32" creationId="{FC789983-E320-D0EF-F38B-A4D69C0B81B0}"/>
          </ac:picMkLst>
        </pc:picChg>
      </pc:sldChg>
      <pc:sldChg chg="mod modShow">
        <pc:chgData name="Baldonado, Kristin" userId="1d7ceb1a-8b49-4bde-ba6e-095243623a93" providerId="ADAL" clId="{AC176531-D739-43CC-9C4B-2EAF357E6480}" dt="2022-12-12T16:30:30.707" v="99" actId="729"/>
        <pc:sldMkLst>
          <pc:docMk/>
          <pc:sldMk cId="3981779935" sldId="321"/>
        </pc:sldMkLst>
      </pc:sldChg>
      <pc:sldChg chg="addSp delSp modSp mod">
        <pc:chgData name="Baldonado, Kristin" userId="1d7ceb1a-8b49-4bde-ba6e-095243623a93" providerId="ADAL" clId="{AC176531-D739-43CC-9C4B-2EAF357E6480}" dt="2022-12-15T17:50:20.826" v="2132" actId="255"/>
        <pc:sldMkLst>
          <pc:docMk/>
          <pc:sldMk cId="970368199" sldId="322"/>
        </pc:sldMkLst>
        <pc:spChg chg="mod">
          <ac:chgData name="Baldonado, Kristin" userId="1d7ceb1a-8b49-4bde-ba6e-095243623a93" providerId="ADAL" clId="{AC176531-D739-43CC-9C4B-2EAF357E6480}" dt="2022-12-15T17:50:20.826" v="2132" actId="255"/>
          <ac:spMkLst>
            <pc:docMk/>
            <pc:sldMk cId="970368199" sldId="322"/>
            <ac:spMk id="2" creationId="{348850DF-7653-124B-FD81-E12135487A3E}"/>
          </ac:spMkLst>
        </pc:spChg>
        <pc:spChg chg="add mod">
          <ac:chgData name="Baldonado, Kristin" userId="1d7ceb1a-8b49-4bde-ba6e-095243623a93" providerId="ADAL" clId="{AC176531-D739-43CC-9C4B-2EAF357E6480}" dt="2022-12-12T16:53:45.201" v="933" actId="1076"/>
          <ac:spMkLst>
            <pc:docMk/>
            <pc:sldMk cId="970368199" sldId="322"/>
            <ac:spMk id="3" creationId="{58486139-C0D8-54E1-7BCA-0BC895C3044A}"/>
          </ac:spMkLst>
        </pc:spChg>
        <pc:spChg chg="mod">
          <ac:chgData name="Baldonado, Kristin" userId="1d7ceb1a-8b49-4bde-ba6e-095243623a93" providerId="ADAL" clId="{AC176531-D739-43CC-9C4B-2EAF357E6480}" dt="2022-12-12T16:53:40.882" v="932" actId="1076"/>
          <ac:spMkLst>
            <pc:docMk/>
            <pc:sldMk cId="970368199" sldId="322"/>
            <ac:spMk id="4" creationId="{766C34A8-E041-DD13-1FBE-B219FEF369F0}"/>
          </ac:spMkLst>
        </pc:spChg>
        <pc:spChg chg="add mod">
          <ac:chgData name="Baldonado, Kristin" userId="1d7ceb1a-8b49-4bde-ba6e-095243623a93" providerId="ADAL" clId="{AC176531-D739-43CC-9C4B-2EAF357E6480}" dt="2022-12-15T15:56:24.846" v="1815" actId="2711"/>
          <ac:spMkLst>
            <pc:docMk/>
            <pc:sldMk cId="970368199" sldId="322"/>
            <ac:spMk id="5" creationId="{9DE0B00D-0085-6EC8-8D4A-557C4C7B7B50}"/>
          </ac:spMkLst>
        </pc:spChg>
        <pc:spChg chg="del mod">
          <ac:chgData name="Baldonado, Kristin" userId="1d7ceb1a-8b49-4bde-ba6e-095243623a93" providerId="ADAL" clId="{AC176531-D739-43CC-9C4B-2EAF357E6480}" dt="2022-12-12T16:53:31.888" v="930" actId="478"/>
          <ac:spMkLst>
            <pc:docMk/>
            <pc:sldMk cId="970368199" sldId="322"/>
            <ac:spMk id="5" creationId="{A3A3D5F2-7A43-48C3-9C04-93891C2FD003}"/>
          </ac:spMkLst>
        </pc:spChg>
        <pc:spChg chg="add del mod">
          <ac:chgData name="Baldonado, Kristin" userId="1d7ceb1a-8b49-4bde-ba6e-095243623a93" providerId="ADAL" clId="{AC176531-D739-43CC-9C4B-2EAF357E6480}" dt="2022-12-15T15:56:31.525" v="1818" actId="478"/>
          <ac:spMkLst>
            <pc:docMk/>
            <pc:sldMk cId="970368199" sldId="322"/>
            <ac:spMk id="6" creationId="{6CC3F896-AD60-4A83-90CF-118D99B2850F}"/>
          </ac:spMkLst>
        </pc:spChg>
        <pc:spChg chg="add mod">
          <ac:chgData name="Baldonado, Kristin" userId="1d7ceb1a-8b49-4bde-ba6e-095243623a93" providerId="ADAL" clId="{AC176531-D739-43CC-9C4B-2EAF357E6480}" dt="2022-12-15T15:56:36.285" v="1821" actId="20577"/>
          <ac:spMkLst>
            <pc:docMk/>
            <pc:sldMk cId="970368199" sldId="322"/>
            <ac:spMk id="9" creationId="{2B500772-31A4-FE4F-54DB-F089D72B7572}"/>
          </ac:spMkLst>
        </pc:spChg>
        <pc:picChg chg="mod">
          <ac:chgData name="Baldonado, Kristin" userId="1d7ceb1a-8b49-4bde-ba6e-095243623a93" providerId="ADAL" clId="{AC176531-D739-43CC-9C4B-2EAF357E6480}" dt="2022-12-12T16:51:30.634" v="859" actId="1076"/>
          <ac:picMkLst>
            <pc:docMk/>
            <pc:sldMk cId="970368199" sldId="322"/>
            <ac:picMk id="7" creationId="{591D1087-B96C-8215-F2B3-3F2F161D4DE3}"/>
          </ac:picMkLst>
        </pc:picChg>
        <pc:picChg chg="mod">
          <ac:chgData name="Baldonado, Kristin" userId="1d7ceb1a-8b49-4bde-ba6e-095243623a93" providerId="ADAL" clId="{AC176531-D739-43CC-9C4B-2EAF357E6480}" dt="2022-12-12T16:52:18.228" v="870" actId="1076"/>
          <ac:picMkLst>
            <pc:docMk/>
            <pc:sldMk cId="970368199" sldId="322"/>
            <ac:picMk id="8" creationId="{4E80E47A-AEFD-2836-9A1C-D3185D9FF23B}"/>
          </ac:picMkLst>
        </pc:picChg>
      </pc:sldChg>
      <pc:sldChg chg="add del">
        <pc:chgData name="Baldonado, Kristin" userId="1d7ceb1a-8b49-4bde-ba6e-095243623a93" providerId="ADAL" clId="{AC176531-D739-43CC-9C4B-2EAF357E6480}" dt="2022-12-15T17:41:36.121" v="1941" actId="2696"/>
        <pc:sldMkLst>
          <pc:docMk/>
          <pc:sldMk cId="3577065489" sldId="323"/>
        </pc:sldMkLst>
      </pc:sldChg>
    </pc:docChg>
  </pc:docChgLst>
  <pc:docChgLst>
    <pc:chgData name="McLeete, Tyler" userId="S::tyler.mcleete@stantec.com::34d7ca09-1a18-4f60-8c62-3e07457987a8" providerId="AD" clId="Web-{88510826-4830-CF56-6E33-9FFADF19E365}"/>
    <pc:docChg chg="modSld">
      <pc:chgData name="McLeete, Tyler" userId="S::tyler.mcleete@stantec.com::34d7ca09-1a18-4f60-8c62-3e07457987a8" providerId="AD" clId="Web-{88510826-4830-CF56-6E33-9FFADF19E365}" dt="2022-12-20T17:30:11.529" v="5" actId="20577"/>
      <pc:docMkLst>
        <pc:docMk/>
      </pc:docMkLst>
      <pc:sldChg chg="modSp">
        <pc:chgData name="McLeete, Tyler" userId="S::tyler.mcleete@stantec.com::34d7ca09-1a18-4f60-8c62-3e07457987a8" providerId="AD" clId="Web-{88510826-4830-CF56-6E33-9FFADF19E365}" dt="2022-12-20T17:30:11.529" v="5" actId="20577"/>
        <pc:sldMkLst>
          <pc:docMk/>
          <pc:sldMk cId="618140656" sldId="257"/>
        </pc:sldMkLst>
        <pc:spChg chg="mod">
          <ac:chgData name="McLeete, Tyler" userId="S::tyler.mcleete@stantec.com::34d7ca09-1a18-4f60-8c62-3e07457987a8" providerId="AD" clId="Web-{88510826-4830-CF56-6E33-9FFADF19E365}" dt="2022-12-20T17:30:11.529" v="5" actId="20577"/>
          <ac:spMkLst>
            <pc:docMk/>
            <pc:sldMk cId="618140656" sldId="257"/>
            <ac:spMk id="2" creationId="{C45BE718-E028-4159-B7FE-776FDAAB73CA}"/>
          </ac:spMkLst>
        </pc:spChg>
      </pc:sldChg>
    </pc:docChg>
  </pc:docChgLst>
  <pc:docChgLst>
    <pc:chgData name="Baldonado, Kristin" userId="S::kristin.baldonado@stantec.com::1d7ceb1a-8b49-4bde-ba6e-095243623a93" providerId="AD" clId="Web-{4CB9DD0B-F677-31C1-C5DD-B783893A4F73}"/>
    <pc:docChg chg="modSld">
      <pc:chgData name="Baldonado, Kristin" userId="S::kristin.baldonado@stantec.com::1d7ceb1a-8b49-4bde-ba6e-095243623a93" providerId="AD" clId="Web-{4CB9DD0B-F677-31C1-C5DD-B783893A4F73}" dt="2022-12-15T20:35:15.054" v="46" actId="1076"/>
      <pc:docMkLst>
        <pc:docMk/>
      </pc:docMkLst>
      <pc:sldChg chg="addSp delSp modSp">
        <pc:chgData name="Baldonado, Kristin" userId="S::kristin.baldonado@stantec.com::1d7ceb1a-8b49-4bde-ba6e-095243623a93" providerId="AD" clId="Web-{4CB9DD0B-F677-31C1-C5DD-B783893A4F73}" dt="2022-12-15T20:35:15.054" v="46" actId="1076"/>
        <pc:sldMkLst>
          <pc:docMk/>
          <pc:sldMk cId="2518360995" sldId="319"/>
        </pc:sldMkLst>
        <pc:picChg chg="add del mod">
          <ac:chgData name="Baldonado, Kristin" userId="S::kristin.baldonado@stantec.com::1d7ceb1a-8b49-4bde-ba6e-095243623a93" providerId="AD" clId="Web-{4CB9DD0B-F677-31C1-C5DD-B783893A4F73}" dt="2022-12-15T20:29:44.750" v="7"/>
          <ac:picMkLst>
            <pc:docMk/>
            <pc:sldMk cId="2518360995" sldId="319"/>
            <ac:picMk id="4" creationId="{7D9AD27F-3885-D31F-02CA-2DC572FFEC02}"/>
          </ac:picMkLst>
        </pc:picChg>
        <pc:picChg chg="add mod">
          <ac:chgData name="Baldonado, Kristin" userId="S::kristin.baldonado@stantec.com::1d7ceb1a-8b49-4bde-ba6e-095243623a93" providerId="AD" clId="Web-{4CB9DD0B-F677-31C1-C5DD-B783893A4F73}" dt="2022-12-15T20:32:59.020" v="34" actId="1076"/>
          <ac:picMkLst>
            <pc:docMk/>
            <pc:sldMk cId="2518360995" sldId="319"/>
            <ac:picMk id="5" creationId="{EA4D1C43-4A0A-8276-B48C-324D78B802CE}"/>
          </ac:picMkLst>
        </pc:picChg>
        <pc:picChg chg="add mod">
          <ac:chgData name="Baldonado, Kristin" userId="S::kristin.baldonado@stantec.com::1d7ceb1a-8b49-4bde-ba6e-095243623a93" providerId="AD" clId="Web-{4CB9DD0B-F677-31C1-C5DD-B783893A4F73}" dt="2022-12-15T20:33:01.458" v="35" actId="1076"/>
          <ac:picMkLst>
            <pc:docMk/>
            <pc:sldMk cId="2518360995" sldId="319"/>
            <ac:picMk id="6" creationId="{BDE820D5-3559-D960-B539-643D3D813330}"/>
          </ac:picMkLst>
        </pc:picChg>
        <pc:picChg chg="add mod">
          <ac:chgData name="Baldonado, Kristin" userId="S::kristin.baldonado@stantec.com::1d7ceb1a-8b49-4bde-ba6e-095243623a93" providerId="AD" clId="Web-{4CB9DD0B-F677-31C1-C5DD-B783893A4F73}" dt="2022-12-15T20:33:07.020" v="36" actId="1076"/>
          <ac:picMkLst>
            <pc:docMk/>
            <pc:sldMk cId="2518360995" sldId="319"/>
            <ac:picMk id="7" creationId="{7EEA9F06-AA3F-39DA-068C-654BCB2B731F}"/>
          </ac:picMkLst>
        </pc:picChg>
        <pc:picChg chg="add mod">
          <ac:chgData name="Baldonado, Kristin" userId="S::kristin.baldonado@stantec.com::1d7ceb1a-8b49-4bde-ba6e-095243623a93" providerId="AD" clId="Web-{4CB9DD0B-F677-31C1-C5DD-B783893A4F73}" dt="2022-12-15T20:33:09.442" v="37" actId="1076"/>
          <ac:picMkLst>
            <pc:docMk/>
            <pc:sldMk cId="2518360995" sldId="319"/>
            <ac:picMk id="8" creationId="{9954B4D1-E632-A9A2-94FD-838C2C810C48}"/>
          </ac:picMkLst>
        </pc:picChg>
        <pc:picChg chg="add mod">
          <ac:chgData name="Baldonado, Kristin" userId="S::kristin.baldonado@stantec.com::1d7ceb1a-8b49-4bde-ba6e-095243623a93" providerId="AD" clId="Web-{4CB9DD0B-F677-31C1-C5DD-B783893A4F73}" dt="2022-12-15T20:35:15.054" v="46" actId="1076"/>
          <ac:picMkLst>
            <pc:docMk/>
            <pc:sldMk cId="2518360995" sldId="319"/>
            <ac:picMk id="9" creationId="{35CD6BF4-3037-79EB-87C4-1827A9566391}"/>
          </ac:picMkLst>
        </pc:picChg>
      </pc:sldChg>
    </pc:docChg>
  </pc:docChgLst>
  <pc:docChgLst>
    <pc:chgData name="Hughes, Rebecca" userId="S::rebecca.hughes@stantec.com::01d333b1-8b29-4b11-ac01-fe264dd910b5" providerId="AD" clId="Web-{4A6395EB-C035-411A-A559-992028F3B082}"/>
    <pc:docChg chg="addSld modSld">
      <pc:chgData name="Hughes, Rebecca" userId="S::rebecca.hughes@stantec.com::01d333b1-8b29-4b11-ac01-fe264dd910b5" providerId="AD" clId="Web-{4A6395EB-C035-411A-A559-992028F3B082}" dt="2022-10-26T02:35:46.977" v="94" actId="20577"/>
      <pc:docMkLst>
        <pc:docMk/>
      </pc:docMkLst>
      <pc:sldChg chg="addSp modSp">
        <pc:chgData name="Hughes, Rebecca" userId="S::rebecca.hughes@stantec.com::01d333b1-8b29-4b11-ac01-fe264dd910b5" providerId="AD" clId="Web-{4A6395EB-C035-411A-A559-992028F3B082}" dt="2022-10-26T02:34:57.022" v="72" actId="20577"/>
        <pc:sldMkLst>
          <pc:docMk/>
          <pc:sldMk cId="2518360995" sldId="319"/>
        </pc:sldMkLst>
        <pc:spChg chg="mod">
          <ac:chgData name="Hughes, Rebecca" userId="S::rebecca.hughes@stantec.com::01d333b1-8b29-4b11-ac01-fe264dd910b5" providerId="AD" clId="Web-{4A6395EB-C035-411A-A559-992028F3B082}" dt="2022-10-26T02:34:57.022" v="72" actId="20577"/>
          <ac:spMkLst>
            <pc:docMk/>
            <pc:sldMk cId="2518360995" sldId="319"/>
            <ac:spMk id="3" creationId="{475BAF4F-A9B6-2268-B3FC-92079FF831CC}"/>
          </ac:spMkLst>
        </pc:spChg>
        <pc:picChg chg="mod">
          <ac:chgData name="Hughes, Rebecca" userId="S::rebecca.hughes@stantec.com::01d333b1-8b29-4b11-ac01-fe264dd910b5" providerId="AD" clId="Web-{4A6395EB-C035-411A-A559-992028F3B082}" dt="2022-10-26T02:33:08.207" v="15" actId="1076"/>
          <ac:picMkLst>
            <pc:docMk/>
            <pc:sldMk cId="2518360995" sldId="319"/>
            <ac:picMk id="4" creationId="{9506B369-FAF6-76CB-7B05-2E0C8803D87D}"/>
          </ac:picMkLst>
        </pc:picChg>
        <pc:picChg chg="add mod">
          <ac:chgData name="Hughes, Rebecca" userId="S::rebecca.hughes@stantec.com::01d333b1-8b29-4b11-ac01-fe264dd910b5" providerId="AD" clId="Web-{4A6395EB-C035-411A-A559-992028F3B082}" dt="2022-10-26T02:33:04.363" v="14" actId="1076"/>
          <ac:picMkLst>
            <pc:docMk/>
            <pc:sldMk cId="2518360995" sldId="319"/>
            <ac:picMk id="5" creationId="{72DE70EB-644A-5AF2-F40B-092077F579E9}"/>
          </ac:picMkLst>
        </pc:picChg>
      </pc:sldChg>
      <pc:sldChg chg="modSp new">
        <pc:chgData name="Hughes, Rebecca" userId="S::rebecca.hughes@stantec.com::01d333b1-8b29-4b11-ac01-fe264dd910b5" providerId="AD" clId="Web-{4A6395EB-C035-411A-A559-992028F3B082}" dt="2022-10-26T02:34:34.256" v="70" actId="20577"/>
        <pc:sldMkLst>
          <pc:docMk/>
          <pc:sldMk cId="3171949262" sldId="320"/>
        </pc:sldMkLst>
        <pc:spChg chg="mod">
          <ac:chgData name="Hughes, Rebecca" userId="S::rebecca.hughes@stantec.com::01d333b1-8b29-4b11-ac01-fe264dd910b5" providerId="AD" clId="Web-{4A6395EB-C035-411A-A559-992028F3B082}" dt="2022-10-26T02:33:38.817" v="20" actId="20577"/>
          <ac:spMkLst>
            <pc:docMk/>
            <pc:sldMk cId="3171949262" sldId="320"/>
            <ac:spMk id="2" creationId="{A2FE5D82-6149-0BC3-53C4-523349942B88}"/>
          </ac:spMkLst>
        </pc:spChg>
        <pc:spChg chg="mod">
          <ac:chgData name="Hughes, Rebecca" userId="S::rebecca.hughes@stantec.com::01d333b1-8b29-4b11-ac01-fe264dd910b5" providerId="AD" clId="Web-{4A6395EB-C035-411A-A559-992028F3B082}" dt="2022-10-26T02:34:34.256" v="70" actId="20577"/>
          <ac:spMkLst>
            <pc:docMk/>
            <pc:sldMk cId="3171949262" sldId="320"/>
            <ac:spMk id="3" creationId="{E5098C4E-36D2-BFBC-586F-EBC79FDA0182}"/>
          </ac:spMkLst>
        </pc:spChg>
      </pc:sldChg>
      <pc:sldChg chg="modSp new">
        <pc:chgData name="Hughes, Rebecca" userId="S::rebecca.hughes@stantec.com::01d333b1-8b29-4b11-ac01-fe264dd910b5" providerId="AD" clId="Web-{4A6395EB-C035-411A-A559-992028F3B082}" dt="2022-10-26T02:35:46.977" v="94" actId="20577"/>
        <pc:sldMkLst>
          <pc:docMk/>
          <pc:sldMk cId="3981779935" sldId="321"/>
        </pc:sldMkLst>
        <pc:spChg chg="mod">
          <ac:chgData name="Hughes, Rebecca" userId="S::rebecca.hughes@stantec.com::01d333b1-8b29-4b11-ac01-fe264dd910b5" providerId="AD" clId="Web-{4A6395EB-C035-411A-A559-992028F3B082}" dt="2022-10-26T02:35:45.071" v="93" actId="20577"/>
          <ac:spMkLst>
            <pc:docMk/>
            <pc:sldMk cId="3981779935" sldId="321"/>
            <ac:spMk id="2" creationId="{17DE482C-0BB9-B62D-3E4A-FFAB85FF5663}"/>
          </ac:spMkLst>
        </pc:spChg>
        <pc:spChg chg="mod">
          <ac:chgData name="Hughes, Rebecca" userId="S::rebecca.hughes@stantec.com::01d333b1-8b29-4b11-ac01-fe264dd910b5" providerId="AD" clId="Web-{4A6395EB-C035-411A-A559-992028F3B082}" dt="2022-10-26T02:35:46.977" v="94" actId="20577"/>
          <ac:spMkLst>
            <pc:docMk/>
            <pc:sldMk cId="3981779935" sldId="321"/>
            <ac:spMk id="3" creationId="{1E36F149-CEEA-DA97-3714-E1187E5F4547}"/>
          </ac:spMkLst>
        </pc:spChg>
      </pc:sldChg>
    </pc:docChg>
  </pc:docChgLst>
  <pc:docChgLst>
    <pc:chgData name="Hanson, Luke" userId="4e6349d1-92b2-4544-bb8d-494b04c93b13" providerId="ADAL" clId="{5ABF4CF4-A3CA-495B-9DAE-0454AAD9882B}"/>
    <pc:docChg chg="undo custSel modSld">
      <pc:chgData name="Hanson, Luke" userId="4e6349d1-92b2-4544-bb8d-494b04c93b13" providerId="ADAL" clId="{5ABF4CF4-A3CA-495B-9DAE-0454AAD9882B}" dt="2022-12-01T03:04:54.725" v="859"/>
      <pc:docMkLst>
        <pc:docMk/>
      </pc:docMkLst>
      <pc:sldChg chg="modSp mod addCm modCm">
        <pc:chgData name="Hanson, Luke" userId="4e6349d1-92b2-4544-bb8d-494b04c93b13" providerId="ADAL" clId="{5ABF4CF4-A3CA-495B-9DAE-0454AAD9882B}" dt="2022-12-01T02:10:32.224" v="544" actId="20577"/>
        <pc:sldMkLst>
          <pc:docMk/>
          <pc:sldMk cId="3700571323" sldId="275"/>
        </pc:sldMkLst>
        <pc:spChg chg="mod">
          <ac:chgData name="Hanson, Luke" userId="4e6349d1-92b2-4544-bb8d-494b04c93b13" providerId="ADAL" clId="{5ABF4CF4-A3CA-495B-9DAE-0454AAD9882B}" dt="2022-12-01T02:10:32.224" v="544" actId="20577"/>
          <ac:spMkLst>
            <pc:docMk/>
            <pc:sldMk cId="3700571323" sldId="275"/>
            <ac:spMk id="3" creationId="{5F05C74B-448A-464B-B9B8-F81C56CD86A4}"/>
          </ac:spMkLst>
        </pc:spChg>
      </pc:sldChg>
      <pc:sldChg chg="modSp mod">
        <pc:chgData name="Hanson, Luke" userId="4e6349d1-92b2-4544-bb8d-494b04c93b13" providerId="ADAL" clId="{5ABF4CF4-A3CA-495B-9DAE-0454AAD9882B}" dt="2022-12-01T01:56:48.460" v="77" actId="20577"/>
        <pc:sldMkLst>
          <pc:docMk/>
          <pc:sldMk cId="3665663385" sldId="277"/>
        </pc:sldMkLst>
        <pc:spChg chg="mod">
          <ac:chgData name="Hanson, Luke" userId="4e6349d1-92b2-4544-bb8d-494b04c93b13" providerId="ADAL" clId="{5ABF4CF4-A3CA-495B-9DAE-0454AAD9882B}" dt="2022-12-01T01:56:48.460" v="77" actId="20577"/>
          <ac:spMkLst>
            <pc:docMk/>
            <pc:sldMk cId="3665663385" sldId="277"/>
            <ac:spMk id="3" creationId="{5F05C74B-448A-464B-B9B8-F81C56CD86A4}"/>
          </ac:spMkLst>
        </pc:spChg>
      </pc:sldChg>
      <pc:sldChg chg="addCm delCm modCm">
        <pc:chgData name="Hanson, Luke" userId="4e6349d1-92b2-4544-bb8d-494b04c93b13" providerId="ADAL" clId="{5ABF4CF4-A3CA-495B-9DAE-0454AAD9882B}" dt="2022-12-01T02:55:34.582" v="855"/>
        <pc:sldMkLst>
          <pc:docMk/>
          <pc:sldMk cId="3717024448" sldId="314"/>
        </pc:sldMkLst>
      </pc:sldChg>
      <pc:sldChg chg="addSp modSp mod addCm modCm">
        <pc:chgData name="Hanson, Luke" userId="4e6349d1-92b2-4544-bb8d-494b04c93b13" providerId="ADAL" clId="{5ABF4CF4-A3CA-495B-9DAE-0454AAD9882B}" dt="2022-12-01T02:26:20.256" v="844"/>
        <pc:sldMkLst>
          <pc:docMk/>
          <pc:sldMk cId="958716388" sldId="315"/>
        </pc:sldMkLst>
        <pc:picChg chg="add mod">
          <ac:chgData name="Hanson, Luke" userId="4e6349d1-92b2-4544-bb8d-494b04c93b13" providerId="ADAL" clId="{5ABF4CF4-A3CA-495B-9DAE-0454AAD9882B}" dt="2022-12-01T02:25:35.958" v="843" actId="1076"/>
          <ac:picMkLst>
            <pc:docMk/>
            <pc:sldMk cId="958716388" sldId="315"/>
            <ac:picMk id="4" creationId="{C054D0C3-5CE6-44AA-83D6-9A8B16712F3F}"/>
          </ac:picMkLst>
        </pc:picChg>
      </pc:sldChg>
      <pc:sldChg chg="modSp mod addCm modCm">
        <pc:chgData name="Hanson, Luke" userId="4e6349d1-92b2-4544-bb8d-494b04c93b13" providerId="ADAL" clId="{5ABF4CF4-A3CA-495B-9DAE-0454AAD9882B}" dt="2022-12-01T03:04:54.725" v="859"/>
        <pc:sldMkLst>
          <pc:docMk/>
          <pc:sldMk cId="3215433274" sldId="316"/>
        </pc:sldMkLst>
        <pc:spChg chg="mod">
          <ac:chgData name="Hanson, Luke" userId="4e6349d1-92b2-4544-bb8d-494b04c93b13" providerId="ADAL" clId="{5ABF4CF4-A3CA-495B-9DAE-0454AAD9882B}" dt="2022-12-01T01:36:26.292" v="49" actId="20577"/>
          <ac:spMkLst>
            <pc:docMk/>
            <pc:sldMk cId="3215433274" sldId="316"/>
            <ac:spMk id="10" creationId="{65E57191-7E8E-8AF5-1E7A-6CDC578A1D80}"/>
          </ac:spMkLst>
        </pc:spChg>
        <pc:spChg chg="mod">
          <ac:chgData name="Hanson, Luke" userId="4e6349d1-92b2-4544-bb8d-494b04c93b13" providerId="ADAL" clId="{5ABF4CF4-A3CA-495B-9DAE-0454AAD9882B}" dt="2022-12-01T01:37:12.353" v="74" actId="20577"/>
          <ac:spMkLst>
            <pc:docMk/>
            <pc:sldMk cId="3215433274" sldId="316"/>
            <ac:spMk id="11" creationId="{2C2D787D-A88A-51E3-EDD4-E6A012523A51}"/>
          </ac:spMkLst>
        </pc:spChg>
      </pc:sldChg>
      <pc:sldChg chg="modSp mod addCm modCm">
        <pc:chgData name="Hanson, Luke" userId="4e6349d1-92b2-4544-bb8d-494b04c93b13" providerId="ADAL" clId="{5ABF4CF4-A3CA-495B-9DAE-0454AAD9882B}" dt="2022-12-01T02:16:26.867" v="825"/>
        <pc:sldMkLst>
          <pc:docMk/>
          <pc:sldMk cId="3639919444" sldId="317"/>
        </pc:sldMkLst>
        <pc:spChg chg="mod">
          <ac:chgData name="Hanson, Luke" userId="4e6349d1-92b2-4544-bb8d-494b04c93b13" providerId="ADAL" clId="{5ABF4CF4-A3CA-495B-9DAE-0454AAD9882B}" dt="2022-12-01T01:35:03.394" v="41" actId="20577"/>
          <ac:spMkLst>
            <pc:docMk/>
            <pc:sldMk cId="3639919444" sldId="317"/>
            <ac:spMk id="17" creationId="{0449C621-9E4D-421B-D350-CF46EF48A842}"/>
          </ac:spMkLst>
        </pc:spChg>
      </pc:sldChg>
      <pc:sldChg chg="modSp mod">
        <pc:chgData name="Hanson, Luke" userId="4e6349d1-92b2-4544-bb8d-494b04c93b13" providerId="ADAL" clId="{5ABF4CF4-A3CA-495B-9DAE-0454AAD9882B}" dt="2022-12-01T01:32:28.731" v="7" actId="20577"/>
        <pc:sldMkLst>
          <pc:docMk/>
          <pc:sldMk cId="1697792581" sldId="318"/>
        </pc:sldMkLst>
        <pc:spChg chg="mod">
          <ac:chgData name="Hanson, Luke" userId="4e6349d1-92b2-4544-bb8d-494b04c93b13" providerId="ADAL" clId="{5ABF4CF4-A3CA-495B-9DAE-0454AAD9882B}" dt="2022-12-01T01:32:28.731" v="7" actId="20577"/>
          <ac:spMkLst>
            <pc:docMk/>
            <pc:sldMk cId="1697792581" sldId="318"/>
            <ac:spMk id="3" creationId="{3B6767D8-6469-C1EE-970D-4A054DF0882F}"/>
          </ac:spMkLst>
        </pc:spChg>
      </pc:sldChg>
      <pc:sldChg chg="addCm modCm">
        <pc:chgData name="Hanson, Luke" userId="4e6349d1-92b2-4544-bb8d-494b04c93b13" providerId="ADAL" clId="{5ABF4CF4-A3CA-495B-9DAE-0454AAD9882B}" dt="2022-12-01T03:01:05.916" v="857"/>
        <pc:sldMkLst>
          <pc:docMk/>
          <pc:sldMk cId="3171949262" sldId="320"/>
        </pc:sldMkLst>
      </pc:sldChg>
      <pc:sldChg chg="modSp mod addCm modCm">
        <pc:chgData name="Hanson, Luke" userId="4e6349d1-92b2-4544-bb8d-494b04c93b13" providerId="ADAL" clId="{5ABF4CF4-A3CA-495B-9DAE-0454AAD9882B}" dt="2022-12-01T02:15:01.481" v="823" actId="20577"/>
        <pc:sldMkLst>
          <pc:docMk/>
          <pc:sldMk cId="3981779935" sldId="321"/>
        </pc:sldMkLst>
        <pc:spChg chg="mod">
          <ac:chgData name="Hanson, Luke" userId="4e6349d1-92b2-4544-bb8d-494b04c93b13" providerId="ADAL" clId="{5ABF4CF4-A3CA-495B-9DAE-0454AAD9882B}" dt="2022-12-01T02:13:14.654" v="672" actId="20577"/>
          <ac:spMkLst>
            <pc:docMk/>
            <pc:sldMk cId="3981779935" sldId="321"/>
            <ac:spMk id="2" creationId="{17DE482C-0BB9-B62D-3E4A-FFAB85FF5663}"/>
          </ac:spMkLst>
        </pc:spChg>
        <pc:spChg chg="mod">
          <ac:chgData name="Hanson, Luke" userId="4e6349d1-92b2-4544-bb8d-494b04c93b13" providerId="ADAL" clId="{5ABF4CF4-A3CA-495B-9DAE-0454AAD9882B}" dt="2022-12-01T02:15:01.481" v="823" actId="20577"/>
          <ac:spMkLst>
            <pc:docMk/>
            <pc:sldMk cId="3981779935" sldId="321"/>
            <ac:spMk id="9" creationId="{C9E55B95-26DC-4801-22C9-42BE155F8A40}"/>
          </ac:spMkLst>
        </pc:spChg>
      </pc:sldChg>
    </pc:docChg>
  </pc:docChgLst>
  <pc:docChgLst>
    <pc:chgData name="Hughes, Rebecca" userId="S::rebecca.hughes@stantec.com::01d333b1-8b29-4b11-ac01-fe264dd910b5" providerId="AD" clId="Web-{E788159F-2A8F-40E9-AF79-AA1169EB7AC8}"/>
    <pc:docChg chg="modSld">
      <pc:chgData name="Hughes, Rebecca" userId="S::rebecca.hughes@stantec.com::01d333b1-8b29-4b11-ac01-fe264dd910b5" providerId="AD" clId="Web-{E788159F-2A8F-40E9-AF79-AA1169EB7AC8}" dt="2022-11-01T15:05:27.432" v="90" actId="1076"/>
      <pc:docMkLst>
        <pc:docMk/>
      </pc:docMkLst>
      <pc:sldChg chg="modSp">
        <pc:chgData name="Hughes, Rebecca" userId="S::rebecca.hughes@stantec.com::01d333b1-8b29-4b11-ac01-fe264dd910b5" providerId="AD" clId="Web-{E788159F-2A8F-40E9-AF79-AA1169EB7AC8}" dt="2022-11-01T15:04:30.337" v="78" actId="20577"/>
        <pc:sldMkLst>
          <pc:docMk/>
          <pc:sldMk cId="508686517" sldId="304"/>
        </pc:sldMkLst>
        <pc:spChg chg="mod">
          <ac:chgData name="Hughes, Rebecca" userId="S::rebecca.hughes@stantec.com::01d333b1-8b29-4b11-ac01-fe264dd910b5" providerId="AD" clId="Web-{E788159F-2A8F-40E9-AF79-AA1169EB7AC8}" dt="2022-11-01T15:04:30.337" v="78" actId="20577"/>
          <ac:spMkLst>
            <pc:docMk/>
            <pc:sldMk cId="508686517" sldId="304"/>
            <ac:spMk id="2" creationId="{AB8AABA7-8B34-41B0-9C20-32350C402D95}"/>
          </ac:spMkLst>
        </pc:spChg>
        <pc:picChg chg="mod">
          <ac:chgData name="Hughes, Rebecca" userId="S::rebecca.hughes@stantec.com::01d333b1-8b29-4b11-ac01-fe264dd910b5" providerId="AD" clId="Web-{E788159F-2A8F-40E9-AF79-AA1169EB7AC8}" dt="2022-11-01T15:04:20.853" v="77" actId="1076"/>
          <ac:picMkLst>
            <pc:docMk/>
            <pc:sldMk cId="508686517" sldId="304"/>
            <ac:picMk id="3" creationId="{B03822AF-3AFC-E48A-B874-ED3466598E0D}"/>
          </ac:picMkLst>
        </pc:picChg>
      </pc:sldChg>
      <pc:sldChg chg="modSp">
        <pc:chgData name="Hughes, Rebecca" userId="S::rebecca.hughes@stantec.com::01d333b1-8b29-4b11-ac01-fe264dd910b5" providerId="AD" clId="Web-{E788159F-2A8F-40E9-AF79-AA1169EB7AC8}" dt="2022-11-01T14:59:54.286" v="36" actId="20577"/>
        <pc:sldMkLst>
          <pc:docMk/>
          <pc:sldMk cId="3717024448" sldId="314"/>
        </pc:sldMkLst>
        <pc:spChg chg="mod">
          <ac:chgData name="Hughes, Rebecca" userId="S::rebecca.hughes@stantec.com::01d333b1-8b29-4b11-ac01-fe264dd910b5" providerId="AD" clId="Web-{E788159F-2A8F-40E9-AF79-AA1169EB7AC8}" dt="2022-11-01T14:59:54.286" v="36" actId="20577"/>
          <ac:spMkLst>
            <pc:docMk/>
            <pc:sldMk cId="3717024448" sldId="314"/>
            <ac:spMk id="3" creationId="{5F05C74B-448A-464B-B9B8-F81C56CD86A4}"/>
          </ac:spMkLst>
        </pc:spChg>
      </pc:sldChg>
      <pc:sldChg chg="modSp">
        <pc:chgData name="Hughes, Rebecca" userId="S::rebecca.hughes@stantec.com::01d333b1-8b29-4b11-ac01-fe264dd910b5" providerId="AD" clId="Web-{E788159F-2A8F-40E9-AF79-AA1169EB7AC8}" dt="2022-11-01T15:00:27.990" v="39" actId="20577"/>
        <pc:sldMkLst>
          <pc:docMk/>
          <pc:sldMk cId="3215433274" sldId="316"/>
        </pc:sldMkLst>
        <pc:spChg chg="mod">
          <ac:chgData name="Hughes, Rebecca" userId="S::rebecca.hughes@stantec.com::01d333b1-8b29-4b11-ac01-fe264dd910b5" providerId="AD" clId="Web-{E788159F-2A8F-40E9-AF79-AA1169EB7AC8}" dt="2022-11-01T15:00:27.990" v="39" actId="20577"/>
          <ac:spMkLst>
            <pc:docMk/>
            <pc:sldMk cId="3215433274" sldId="316"/>
            <ac:spMk id="8" creationId="{F1366A8C-E4F0-483E-C18D-FE2BBEB5633C}"/>
          </ac:spMkLst>
        </pc:spChg>
      </pc:sldChg>
      <pc:sldChg chg="addSp delSp modSp">
        <pc:chgData name="Hughes, Rebecca" userId="S::rebecca.hughes@stantec.com::01d333b1-8b29-4b11-ac01-fe264dd910b5" providerId="AD" clId="Web-{E788159F-2A8F-40E9-AF79-AA1169EB7AC8}" dt="2022-11-01T15:05:27.432" v="90" actId="1076"/>
        <pc:sldMkLst>
          <pc:docMk/>
          <pc:sldMk cId="2518360995" sldId="319"/>
        </pc:sldMkLst>
        <pc:picChg chg="mod">
          <ac:chgData name="Hughes, Rebecca" userId="S::rebecca.hughes@stantec.com::01d333b1-8b29-4b11-ac01-fe264dd910b5" providerId="AD" clId="Web-{E788159F-2A8F-40E9-AF79-AA1169EB7AC8}" dt="2022-11-01T15:05:27.432" v="90" actId="1076"/>
          <ac:picMkLst>
            <pc:docMk/>
            <pc:sldMk cId="2518360995" sldId="319"/>
            <ac:picMk id="4" creationId="{9506B369-FAF6-76CB-7B05-2E0C8803D87D}"/>
          </ac:picMkLst>
        </pc:picChg>
        <pc:picChg chg="del">
          <ac:chgData name="Hughes, Rebecca" userId="S::rebecca.hughes@stantec.com::01d333b1-8b29-4b11-ac01-fe264dd910b5" providerId="AD" clId="Web-{E788159F-2A8F-40E9-AF79-AA1169EB7AC8}" dt="2022-11-01T15:02:32.538" v="51"/>
          <ac:picMkLst>
            <pc:docMk/>
            <pc:sldMk cId="2518360995" sldId="319"/>
            <ac:picMk id="5" creationId="{72DE70EB-644A-5AF2-F40B-092077F579E9}"/>
          </ac:picMkLst>
        </pc:picChg>
        <pc:picChg chg="add mod">
          <ac:chgData name="Hughes, Rebecca" userId="S::rebecca.hughes@stantec.com::01d333b1-8b29-4b11-ac01-fe264dd910b5" providerId="AD" clId="Web-{E788159F-2A8F-40E9-AF79-AA1169EB7AC8}" dt="2022-11-01T15:05:25.744" v="89" actId="1076"/>
          <ac:picMkLst>
            <pc:docMk/>
            <pc:sldMk cId="2518360995" sldId="319"/>
            <ac:picMk id="6" creationId="{32ACCEC8-F497-7660-DBFB-2D444123914F}"/>
          </ac:picMkLst>
        </pc:picChg>
        <pc:picChg chg="add mod">
          <ac:chgData name="Hughes, Rebecca" userId="S::rebecca.hughes@stantec.com::01d333b1-8b29-4b11-ac01-fe264dd910b5" providerId="AD" clId="Web-{E788159F-2A8F-40E9-AF79-AA1169EB7AC8}" dt="2022-11-01T15:04:53.509" v="81" actId="14100"/>
          <ac:picMkLst>
            <pc:docMk/>
            <pc:sldMk cId="2518360995" sldId="319"/>
            <ac:picMk id="7" creationId="{124E2936-4DDA-B10F-6C53-FB9943DDA975}"/>
          </ac:picMkLst>
        </pc:picChg>
        <pc:picChg chg="add mod">
          <ac:chgData name="Hughes, Rebecca" userId="S::rebecca.hughes@stantec.com::01d333b1-8b29-4b11-ac01-fe264dd910b5" providerId="AD" clId="Web-{E788159F-2A8F-40E9-AF79-AA1169EB7AC8}" dt="2022-11-01T15:05:20.369" v="87" actId="1076"/>
          <ac:picMkLst>
            <pc:docMk/>
            <pc:sldMk cId="2518360995" sldId="319"/>
            <ac:picMk id="8" creationId="{4420525C-945E-12C3-8E2A-2A9ED64DB83B}"/>
          </ac:picMkLst>
        </pc:picChg>
        <pc:picChg chg="add mod">
          <ac:chgData name="Hughes, Rebecca" userId="S::rebecca.hughes@stantec.com::01d333b1-8b29-4b11-ac01-fe264dd910b5" providerId="AD" clId="Web-{E788159F-2A8F-40E9-AF79-AA1169EB7AC8}" dt="2022-11-01T15:05:22.400" v="88" actId="1076"/>
          <ac:picMkLst>
            <pc:docMk/>
            <pc:sldMk cId="2518360995" sldId="319"/>
            <ac:picMk id="9" creationId="{60FC0A41-9C52-9A7E-9B4A-7746E32D6890}"/>
          </ac:picMkLst>
        </pc:picChg>
      </pc:sldChg>
      <pc:sldChg chg="modSp">
        <pc:chgData name="Hughes, Rebecca" userId="S::rebecca.hughes@stantec.com::01d333b1-8b29-4b11-ac01-fe264dd910b5" providerId="AD" clId="Web-{E788159F-2A8F-40E9-AF79-AA1169EB7AC8}" dt="2022-11-01T15:03:59.024" v="73" actId="20577"/>
        <pc:sldMkLst>
          <pc:docMk/>
          <pc:sldMk cId="3981779935" sldId="321"/>
        </pc:sldMkLst>
        <pc:spChg chg="mod">
          <ac:chgData name="Hughes, Rebecca" userId="S::rebecca.hughes@stantec.com::01d333b1-8b29-4b11-ac01-fe264dd910b5" providerId="AD" clId="Web-{E788159F-2A8F-40E9-AF79-AA1169EB7AC8}" dt="2022-11-01T15:03:51.274" v="71" actId="20577"/>
          <ac:spMkLst>
            <pc:docMk/>
            <pc:sldMk cId="3981779935" sldId="321"/>
            <ac:spMk id="2" creationId="{17DE482C-0BB9-B62D-3E4A-FFAB85FF5663}"/>
          </ac:spMkLst>
        </pc:spChg>
        <pc:spChg chg="mod">
          <ac:chgData name="Hughes, Rebecca" userId="S::rebecca.hughes@stantec.com::01d333b1-8b29-4b11-ac01-fe264dd910b5" providerId="AD" clId="Web-{E788159F-2A8F-40E9-AF79-AA1169EB7AC8}" dt="2022-11-01T15:03:59.024" v="73" actId="20577"/>
          <ac:spMkLst>
            <pc:docMk/>
            <pc:sldMk cId="3981779935" sldId="321"/>
            <ac:spMk id="3" creationId="{1E36F149-CEEA-DA97-3714-E1187E5F4547}"/>
          </ac:spMkLst>
        </pc:spChg>
      </pc:sldChg>
    </pc:docChg>
  </pc:docChgLst>
  <pc:docChgLst>
    <pc:chgData name="Dunleavy, Susanne" userId="S::susanne.dunleavy@stantec.com::67a5a9b2-40bf-4236-988e-36e8a660fd63" providerId="AD" clId="Web-{1DF67D62-B732-FD38-B54E-2B2F3EDB2E1A}"/>
    <pc:docChg chg="modSld">
      <pc:chgData name="Dunleavy, Susanne" userId="S::susanne.dunleavy@stantec.com::67a5a9b2-40bf-4236-988e-36e8a660fd63" providerId="AD" clId="Web-{1DF67D62-B732-FD38-B54E-2B2F3EDB2E1A}" dt="2022-12-03T14:38:53.828" v="43" actId="1076"/>
      <pc:docMkLst>
        <pc:docMk/>
      </pc:docMkLst>
      <pc:sldChg chg="addSp delSp modSp">
        <pc:chgData name="Dunleavy, Susanne" userId="S::susanne.dunleavy@stantec.com::67a5a9b2-40bf-4236-988e-36e8a660fd63" providerId="AD" clId="Web-{1DF67D62-B732-FD38-B54E-2B2F3EDB2E1A}" dt="2022-12-03T14:38:53.828" v="43" actId="1076"/>
        <pc:sldMkLst>
          <pc:docMk/>
          <pc:sldMk cId="958716388" sldId="315"/>
        </pc:sldMkLst>
        <pc:spChg chg="add del mod">
          <ac:chgData name="Dunleavy, Susanne" userId="S::susanne.dunleavy@stantec.com::67a5a9b2-40bf-4236-988e-36e8a660fd63" providerId="AD" clId="Web-{1DF67D62-B732-FD38-B54E-2B2F3EDB2E1A}" dt="2022-12-03T14:31:37.495" v="1"/>
          <ac:spMkLst>
            <pc:docMk/>
            <pc:sldMk cId="958716388" sldId="315"/>
            <ac:spMk id="5" creationId="{F1E4C78F-4CAD-C5E0-0A1C-7D0F57A56B3B}"/>
          </ac:spMkLst>
        </pc:spChg>
        <pc:picChg chg="mod">
          <ac:chgData name="Dunleavy, Susanne" userId="S::susanne.dunleavy@stantec.com::67a5a9b2-40bf-4236-988e-36e8a660fd63" providerId="AD" clId="Web-{1DF67D62-B732-FD38-B54E-2B2F3EDB2E1A}" dt="2022-12-03T14:38:53.828" v="43" actId="1076"/>
          <ac:picMkLst>
            <pc:docMk/>
            <pc:sldMk cId="958716388" sldId="315"/>
            <ac:picMk id="4" creationId="{C054D0C3-5CE6-44AA-83D6-9A8B16712F3F}"/>
          </ac:picMkLst>
        </pc:picChg>
        <pc:picChg chg="del">
          <ac:chgData name="Dunleavy, Susanne" userId="S::susanne.dunleavy@stantec.com::67a5a9b2-40bf-4236-988e-36e8a660fd63" providerId="AD" clId="Web-{1DF67D62-B732-FD38-B54E-2B2F3EDB2E1A}" dt="2022-12-03T14:31:33.558" v="0"/>
          <ac:picMkLst>
            <pc:docMk/>
            <pc:sldMk cId="958716388" sldId="315"/>
            <ac:picMk id="6" creationId="{8261563D-2D68-0FE2-FA53-C58E8DE45B1C}"/>
          </ac:picMkLst>
        </pc:picChg>
        <pc:picChg chg="add mod ord modCrop">
          <ac:chgData name="Dunleavy, Susanne" userId="S::susanne.dunleavy@stantec.com::67a5a9b2-40bf-4236-988e-36e8a660fd63" providerId="AD" clId="Web-{1DF67D62-B732-FD38-B54E-2B2F3EDB2E1A}" dt="2022-12-03T14:31:54.386" v="5" actId="1076"/>
          <ac:picMkLst>
            <pc:docMk/>
            <pc:sldMk cId="958716388" sldId="315"/>
            <ac:picMk id="7" creationId="{20233C84-7C88-ED13-4EAD-443041C999DB}"/>
          </ac:picMkLst>
        </pc:picChg>
      </pc:sldChg>
      <pc:sldChg chg="addSp delSp modSp">
        <pc:chgData name="Dunleavy, Susanne" userId="S::susanne.dunleavy@stantec.com::67a5a9b2-40bf-4236-988e-36e8a660fd63" providerId="AD" clId="Web-{1DF67D62-B732-FD38-B54E-2B2F3EDB2E1A}" dt="2022-12-03T14:33:38.858" v="17" actId="1076"/>
        <pc:sldMkLst>
          <pc:docMk/>
          <pc:sldMk cId="3639919444" sldId="317"/>
        </pc:sldMkLst>
        <pc:picChg chg="add mod">
          <ac:chgData name="Dunleavy, Susanne" userId="S::susanne.dunleavy@stantec.com::67a5a9b2-40bf-4236-988e-36e8a660fd63" providerId="AD" clId="Web-{1DF67D62-B732-FD38-B54E-2B2F3EDB2E1A}" dt="2022-12-03T14:33:38.858" v="17" actId="1076"/>
          <ac:picMkLst>
            <pc:docMk/>
            <pc:sldMk cId="3639919444" sldId="317"/>
            <ac:picMk id="2" creationId="{F8949C12-AA91-E069-5F40-60425B96308D}"/>
          </ac:picMkLst>
        </pc:picChg>
        <pc:picChg chg="del">
          <ac:chgData name="Dunleavy, Susanne" userId="S::susanne.dunleavy@stantec.com::67a5a9b2-40bf-4236-988e-36e8a660fd63" providerId="AD" clId="Web-{1DF67D62-B732-FD38-B54E-2B2F3EDB2E1A}" dt="2022-12-03T14:33:19.201" v="10"/>
          <ac:picMkLst>
            <pc:docMk/>
            <pc:sldMk cId="3639919444" sldId="317"/>
            <ac:picMk id="15" creationId="{19A14D52-6A9E-21DE-BFB7-CC88C5B13D59}"/>
          </ac:picMkLst>
        </pc:picChg>
      </pc:sldChg>
      <pc:sldChg chg="addSp modSp addCm">
        <pc:chgData name="Dunleavy, Susanne" userId="S::susanne.dunleavy@stantec.com::67a5a9b2-40bf-4236-988e-36e8a660fd63" providerId="AD" clId="Web-{1DF67D62-B732-FD38-B54E-2B2F3EDB2E1A}" dt="2022-12-03T14:38:05.116" v="42"/>
        <pc:sldMkLst>
          <pc:docMk/>
          <pc:sldMk cId="3171949262" sldId="320"/>
        </pc:sldMkLst>
        <pc:graphicFrameChg chg="mod">
          <ac:chgData name="Dunleavy, Susanne" userId="S::susanne.dunleavy@stantec.com::67a5a9b2-40bf-4236-988e-36e8a660fd63" providerId="AD" clId="Web-{1DF67D62-B732-FD38-B54E-2B2F3EDB2E1A}" dt="2022-12-03T14:34:54.392" v="21" actId="1076"/>
          <ac:graphicFrameMkLst>
            <pc:docMk/>
            <pc:sldMk cId="3171949262" sldId="320"/>
            <ac:graphicFrameMk id="5" creationId="{1933EB2B-CF30-A4C9-7D59-6595ADECAACE}"/>
          </ac:graphicFrameMkLst>
        </pc:graphicFrameChg>
        <pc:picChg chg="add mod modCrop">
          <ac:chgData name="Dunleavy, Susanne" userId="S::susanne.dunleavy@stantec.com::67a5a9b2-40bf-4236-988e-36e8a660fd63" providerId="AD" clId="Web-{1DF67D62-B732-FD38-B54E-2B2F3EDB2E1A}" dt="2022-12-03T14:36:27.770" v="35" actId="1076"/>
          <ac:picMkLst>
            <pc:docMk/>
            <pc:sldMk cId="3171949262" sldId="320"/>
            <ac:picMk id="22" creationId="{C9EF01D0-9F2F-C189-B3FA-A655C34B95D1}"/>
          </ac:picMkLst>
        </pc:picChg>
        <pc:picChg chg="add mod modCrop">
          <ac:chgData name="Dunleavy, Susanne" userId="S::susanne.dunleavy@stantec.com::67a5a9b2-40bf-4236-988e-36e8a660fd63" providerId="AD" clId="Web-{1DF67D62-B732-FD38-B54E-2B2F3EDB2E1A}" dt="2022-12-03T14:37:02.865" v="41" actId="1076"/>
          <ac:picMkLst>
            <pc:docMk/>
            <pc:sldMk cId="3171949262" sldId="320"/>
            <ac:picMk id="32" creationId="{FC789983-E320-D0EF-F38B-A4D69C0B81B0}"/>
          </ac:picMkLst>
        </pc:picChg>
      </pc:sldChg>
    </pc:docChg>
  </pc:docChgLst>
  <pc:docChgLst>
    <pc:chgData name="Hughes, Rebecca" userId="S::rebecca.hughes@stantec.com::01d333b1-8b29-4b11-ac01-fe264dd910b5" providerId="AD" clId="Web-{1394D85F-C9A1-4E1F-AA59-3CE857EA3F2D}"/>
    <pc:docChg chg="modSld">
      <pc:chgData name="Hughes, Rebecca" userId="S::rebecca.hughes@stantec.com::01d333b1-8b29-4b11-ac01-fe264dd910b5" providerId="AD" clId="Web-{1394D85F-C9A1-4E1F-AA59-3CE857EA3F2D}" dt="2022-10-26T02:23:21.164" v="8" actId="14100"/>
      <pc:docMkLst>
        <pc:docMk/>
      </pc:docMkLst>
      <pc:sldChg chg="addSp modSp">
        <pc:chgData name="Hughes, Rebecca" userId="S::rebecca.hughes@stantec.com::01d333b1-8b29-4b11-ac01-fe264dd910b5" providerId="AD" clId="Web-{1394D85F-C9A1-4E1F-AA59-3CE857EA3F2D}" dt="2022-10-26T02:23:21.164" v="8" actId="14100"/>
        <pc:sldMkLst>
          <pc:docMk/>
          <pc:sldMk cId="2518360995" sldId="319"/>
        </pc:sldMkLst>
        <pc:spChg chg="mod">
          <ac:chgData name="Hughes, Rebecca" userId="S::rebecca.hughes@stantec.com::01d333b1-8b29-4b11-ac01-fe264dd910b5" providerId="AD" clId="Web-{1394D85F-C9A1-4E1F-AA59-3CE857EA3F2D}" dt="2022-10-26T02:23:14.008" v="5" actId="20577"/>
          <ac:spMkLst>
            <pc:docMk/>
            <pc:sldMk cId="2518360995" sldId="319"/>
            <ac:spMk id="3" creationId="{475BAF4F-A9B6-2268-B3FC-92079FF831CC}"/>
          </ac:spMkLst>
        </pc:spChg>
        <pc:picChg chg="add mod">
          <ac:chgData name="Hughes, Rebecca" userId="S::rebecca.hughes@stantec.com::01d333b1-8b29-4b11-ac01-fe264dd910b5" providerId="AD" clId="Web-{1394D85F-C9A1-4E1F-AA59-3CE857EA3F2D}" dt="2022-10-26T02:23:21.164" v="8" actId="14100"/>
          <ac:picMkLst>
            <pc:docMk/>
            <pc:sldMk cId="2518360995" sldId="319"/>
            <ac:picMk id="4" creationId="{9506B369-FAF6-76CB-7B05-2E0C8803D87D}"/>
          </ac:picMkLst>
        </pc:picChg>
      </pc:sldChg>
    </pc:docChg>
  </pc:docChgLst>
  <pc:docChgLst>
    <pc:chgData name="Hughes, Rebecca" userId="S::rebecca.hughes@stantec.com::01d333b1-8b29-4b11-ac01-fe264dd910b5" providerId="AD" clId="Web-{4EE847A3-7497-432E-BAFF-906A103B77A7}"/>
    <pc:docChg chg="mod modSld">
      <pc:chgData name="Hughes, Rebecca" userId="S::rebecca.hughes@stantec.com::01d333b1-8b29-4b11-ac01-fe264dd910b5" providerId="AD" clId="Web-{4EE847A3-7497-432E-BAFF-906A103B77A7}" dt="2022-10-12T20:34:41.335" v="19"/>
      <pc:docMkLst>
        <pc:docMk/>
      </pc:docMkLst>
      <pc:sldChg chg="addCm">
        <pc:chgData name="Hughes, Rebecca" userId="S::rebecca.hughes@stantec.com::01d333b1-8b29-4b11-ac01-fe264dd910b5" providerId="AD" clId="Web-{4EE847A3-7497-432E-BAFF-906A103B77A7}" dt="2022-10-12T20:24:40.017" v="1"/>
        <pc:sldMkLst>
          <pc:docMk/>
          <pc:sldMk cId="618140656" sldId="257"/>
        </pc:sldMkLst>
      </pc:sldChg>
      <pc:sldChg chg="modSp addCm">
        <pc:chgData name="Hughes, Rebecca" userId="S::rebecca.hughes@stantec.com::01d333b1-8b29-4b11-ac01-fe264dd910b5" providerId="AD" clId="Web-{4EE847A3-7497-432E-BAFF-906A103B77A7}" dt="2022-10-12T20:29:59.856" v="16" actId="20577"/>
        <pc:sldMkLst>
          <pc:docMk/>
          <pc:sldMk cId="3700571323" sldId="275"/>
        </pc:sldMkLst>
        <pc:spChg chg="mod">
          <ac:chgData name="Hughes, Rebecca" userId="S::rebecca.hughes@stantec.com::01d333b1-8b29-4b11-ac01-fe264dd910b5" providerId="AD" clId="Web-{4EE847A3-7497-432E-BAFF-906A103B77A7}" dt="2022-10-12T20:29:59.856" v="16" actId="20577"/>
          <ac:spMkLst>
            <pc:docMk/>
            <pc:sldMk cId="3700571323" sldId="275"/>
            <ac:spMk id="3" creationId="{5F05C74B-448A-464B-B9B8-F81C56CD86A4}"/>
          </ac:spMkLst>
        </pc:spChg>
      </pc:sldChg>
      <pc:sldChg chg="modSp addCm">
        <pc:chgData name="Hughes, Rebecca" userId="S::rebecca.hughes@stantec.com::01d333b1-8b29-4b11-ac01-fe264dd910b5" providerId="AD" clId="Web-{4EE847A3-7497-432E-BAFF-906A103B77A7}" dt="2022-10-12T20:31:24.141" v="17"/>
        <pc:sldMkLst>
          <pc:docMk/>
          <pc:sldMk cId="3665663385" sldId="277"/>
        </pc:sldMkLst>
        <pc:spChg chg="mod">
          <ac:chgData name="Hughes, Rebecca" userId="S::rebecca.hughes@stantec.com::01d333b1-8b29-4b11-ac01-fe264dd910b5" providerId="AD" clId="Web-{4EE847A3-7497-432E-BAFF-906A103B77A7}" dt="2022-10-12T20:26:21.521" v="6" actId="20577"/>
          <ac:spMkLst>
            <pc:docMk/>
            <pc:sldMk cId="3665663385" sldId="277"/>
            <ac:spMk id="3" creationId="{5F05C74B-448A-464B-B9B8-F81C56CD86A4}"/>
          </ac:spMkLst>
        </pc:spChg>
      </pc:sldChg>
      <pc:sldChg chg="addCm">
        <pc:chgData name="Hughes, Rebecca" userId="S::rebecca.hughes@stantec.com::01d333b1-8b29-4b11-ac01-fe264dd910b5" providerId="AD" clId="Web-{4EE847A3-7497-432E-BAFF-906A103B77A7}" dt="2022-10-12T20:34:41.335" v="19"/>
        <pc:sldMkLst>
          <pc:docMk/>
          <pc:sldMk cId="508686517" sldId="304"/>
        </pc:sldMkLst>
      </pc:sldChg>
      <pc:sldChg chg="addCm">
        <pc:chgData name="Hughes, Rebecca" userId="S::rebecca.hughes@stantec.com::01d333b1-8b29-4b11-ac01-fe264dd910b5" providerId="AD" clId="Web-{4EE847A3-7497-432E-BAFF-906A103B77A7}" dt="2022-10-12T20:32:33.362" v="18"/>
        <pc:sldMkLst>
          <pc:docMk/>
          <pc:sldMk cId="958716388" sldId="315"/>
        </pc:sldMkLst>
      </pc:sldChg>
    </pc:docChg>
  </pc:docChgLst>
  <pc:docChgLst>
    <pc:chgData name="Hughes, Rebecca" userId="S::rebecca.hughes@stantec.com::01d333b1-8b29-4b11-ac01-fe264dd910b5" providerId="AD" clId="Web-{52ADCD3A-6AC7-4732-861C-C5D3FB81F8B9}"/>
    <pc:docChg chg="modSld">
      <pc:chgData name="Hughes, Rebecca" userId="S::rebecca.hughes@stantec.com::01d333b1-8b29-4b11-ac01-fe264dd910b5" providerId="AD" clId="Web-{52ADCD3A-6AC7-4732-861C-C5D3FB81F8B9}" dt="2022-11-08T12:53:28.466" v="0" actId="1076"/>
      <pc:docMkLst>
        <pc:docMk/>
      </pc:docMkLst>
      <pc:sldChg chg="modSp">
        <pc:chgData name="Hughes, Rebecca" userId="S::rebecca.hughes@stantec.com::01d333b1-8b29-4b11-ac01-fe264dd910b5" providerId="AD" clId="Web-{52ADCD3A-6AC7-4732-861C-C5D3FB81F8B9}" dt="2022-11-08T12:53:28.466" v="0" actId="1076"/>
        <pc:sldMkLst>
          <pc:docMk/>
          <pc:sldMk cId="3639919444" sldId="317"/>
        </pc:sldMkLst>
        <pc:picChg chg="mod">
          <ac:chgData name="Hughes, Rebecca" userId="S::rebecca.hughes@stantec.com::01d333b1-8b29-4b11-ac01-fe264dd910b5" providerId="AD" clId="Web-{52ADCD3A-6AC7-4732-861C-C5D3FB81F8B9}" dt="2022-11-08T12:53:28.466" v="0" actId="1076"/>
          <ac:picMkLst>
            <pc:docMk/>
            <pc:sldMk cId="3639919444" sldId="317"/>
            <ac:picMk id="5" creationId="{D1B0DC6A-F322-7314-6ECC-2918C64719A7}"/>
          </ac:picMkLst>
        </pc:picChg>
      </pc:sldChg>
    </pc:docChg>
  </pc:docChgLst>
  <pc:docChgLst>
    <pc:chgData name="Hughes, Rebecca" userId="S::rebecca.hughes@stantec.com::01d333b1-8b29-4b11-ac01-fe264dd910b5" providerId="AD" clId="Web-{71BE152E-F41F-47E2-AF11-E640BC259482}"/>
    <pc:docChg chg="modSld">
      <pc:chgData name="Hughes, Rebecca" userId="S::rebecca.hughes@stantec.com::01d333b1-8b29-4b11-ac01-fe264dd910b5" providerId="AD" clId="Web-{71BE152E-F41F-47E2-AF11-E640BC259482}" dt="2022-11-02T16:10:43.375" v="7"/>
      <pc:docMkLst>
        <pc:docMk/>
      </pc:docMkLst>
      <pc:sldChg chg="addCm">
        <pc:chgData name="Hughes, Rebecca" userId="S::rebecca.hughes@stantec.com::01d333b1-8b29-4b11-ac01-fe264dd910b5" providerId="AD" clId="Web-{71BE152E-F41F-47E2-AF11-E640BC259482}" dt="2022-11-02T16:10:43.375" v="7"/>
        <pc:sldMkLst>
          <pc:docMk/>
          <pc:sldMk cId="508686517" sldId="304"/>
        </pc:sldMkLst>
      </pc:sldChg>
      <pc:sldChg chg="modSp">
        <pc:chgData name="Hughes, Rebecca" userId="S::rebecca.hughes@stantec.com::01d333b1-8b29-4b11-ac01-fe264dd910b5" providerId="AD" clId="Web-{71BE152E-F41F-47E2-AF11-E640BC259482}" dt="2022-11-02T16:09:09.373" v="6" actId="20577"/>
        <pc:sldMkLst>
          <pc:docMk/>
          <pc:sldMk cId="3717024448" sldId="314"/>
        </pc:sldMkLst>
        <pc:spChg chg="mod">
          <ac:chgData name="Hughes, Rebecca" userId="S::rebecca.hughes@stantec.com::01d333b1-8b29-4b11-ac01-fe264dd910b5" providerId="AD" clId="Web-{71BE152E-F41F-47E2-AF11-E640BC259482}" dt="2022-11-02T16:09:09.373" v="6" actId="20577"/>
          <ac:spMkLst>
            <pc:docMk/>
            <pc:sldMk cId="3717024448" sldId="314"/>
            <ac:spMk id="3" creationId="{5F05C74B-448A-464B-B9B8-F81C56CD86A4}"/>
          </ac:spMkLst>
        </pc:spChg>
      </pc:sldChg>
      <pc:sldChg chg="addCm">
        <pc:chgData name="Hughes, Rebecca" userId="S::rebecca.hughes@stantec.com::01d333b1-8b29-4b11-ac01-fe264dd910b5" providerId="AD" clId="Web-{71BE152E-F41F-47E2-AF11-E640BC259482}" dt="2022-11-02T16:08:40.685" v="2"/>
        <pc:sldMkLst>
          <pc:docMk/>
          <pc:sldMk cId="3639919444" sldId="317"/>
        </pc:sldMkLst>
      </pc:sldChg>
      <pc:sldChg chg="modSp addCm">
        <pc:chgData name="Hughes, Rebecca" userId="S::rebecca.hughes@stantec.com::01d333b1-8b29-4b11-ac01-fe264dd910b5" providerId="AD" clId="Web-{71BE152E-F41F-47E2-AF11-E640BC259482}" dt="2022-11-02T16:08:25.966" v="1"/>
        <pc:sldMkLst>
          <pc:docMk/>
          <pc:sldMk cId="3981779935" sldId="321"/>
        </pc:sldMkLst>
        <pc:spChg chg="mod">
          <ac:chgData name="Hughes, Rebecca" userId="S::rebecca.hughes@stantec.com::01d333b1-8b29-4b11-ac01-fe264dd910b5" providerId="AD" clId="Web-{71BE152E-F41F-47E2-AF11-E640BC259482}" dt="2022-11-02T16:07:12.715" v="0" actId="20577"/>
          <ac:spMkLst>
            <pc:docMk/>
            <pc:sldMk cId="3981779935" sldId="321"/>
            <ac:spMk id="3" creationId="{1E36F149-CEEA-DA97-3714-E1187E5F4547}"/>
          </ac:spMkLst>
        </pc:spChg>
      </pc:sldChg>
    </pc:docChg>
  </pc:docChgLst>
  <pc:docChgLst>
    <pc:chgData name="Hughes, Rebecca" userId="S::rebecca.hughes@stantec.com::01d333b1-8b29-4b11-ac01-fe264dd910b5" providerId="AD" clId="Web-{262F43F7-0C72-C625-80D5-7383E2030C9A}"/>
    <pc:docChg chg="modSld">
      <pc:chgData name="Hughes, Rebecca" userId="S::rebecca.hughes@stantec.com::01d333b1-8b29-4b11-ac01-fe264dd910b5" providerId="AD" clId="Web-{262F43F7-0C72-C625-80D5-7383E2030C9A}" dt="2022-12-02T18:20:42.053" v="5"/>
      <pc:docMkLst>
        <pc:docMk/>
      </pc:docMkLst>
      <pc:sldChg chg="modSp addCm">
        <pc:chgData name="Hughes, Rebecca" userId="S::rebecca.hughes@stantec.com::01d333b1-8b29-4b11-ac01-fe264dd910b5" providerId="AD" clId="Web-{262F43F7-0C72-C625-80D5-7383E2030C9A}" dt="2022-12-02T18:19:37.786" v="4"/>
        <pc:sldMkLst>
          <pc:docMk/>
          <pc:sldMk cId="3717024448" sldId="314"/>
        </pc:sldMkLst>
        <pc:spChg chg="mod">
          <ac:chgData name="Hughes, Rebecca" userId="S::rebecca.hughes@stantec.com::01d333b1-8b29-4b11-ac01-fe264dd910b5" providerId="AD" clId="Web-{262F43F7-0C72-C625-80D5-7383E2030C9A}" dt="2022-12-02T18:18:41.910" v="2" actId="20577"/>
          <ac:spMkLst>
            <pc:docMk/>
            <pc:sldMk cId="3717024448" sldId="314"/>
            <ac:spMk id="3" creationId="{5F05C74B-448A-464B-B9B8-F81C56CD86A4}"/>
          </ac:spMkLst>
        </pc:spChg>
      </pc:sldChg>
      <pc:sldChg chg="addCm">
        <pc:chgData name="Hughes, Rebecca" userId="S::rebecca.hughes@stantec.com::01d333b1-8b29-4b11-ac01-fe264dd910b5" providerId="AD" clId="Web-{262F43F7-0C72-C625-80D5-7383E2030C9A}" dt="2022-12-02T18:20:42.053" v="5"/>
        <pc:sldMkLst>
          <pc:docMk/>
          <pc:sldMk cId="3215433274" sldId="316"/>
        </pc:sldMkLst>
      </pc:sldChg>
      <pc:sldChg chg="addCm">
        <pc:chgData name="Hughes, Rebecca" userId="S::rebecca.hughes@stantec.com::01d333b1-8b29-4b11-ac01-fe264dd910b5" providerId="AD" clId="Web-{262F43F7-0C72-C625-80D5-7383E2030C9A}" dt="2022-12-02T18:19:11.457" v="3"/>
        <pc:sldMkLst>
          <pc:docMk/>
          <pc:sldMk cId="2518360995" sldId="319"/>
        </pc:sldMkLst>
      </pc:sldChg>
    </pc:docChg>
  </pc:docChgLst>
  <pc:docChgLst>
    <pc:chgData name="Hughes, Rebecca" userId="S::rebecca.hughes@stantec.com::01d333b1-8b29-4b11-ac01-fe264dd910b5" providerId="AD" clId="Web-{3FAC1416-69BA-4641-A626-92E0028DBA5F}"/>
    <pc:docChg chg="modSld">
      <pc:chgData name="Hughes, Rebecca" userId="S::rebecca.hughes@stantec.com::01d333b1-8b29-4b11-ac01-fe264dd910b5" providerId="AD" clId="Web-{3FAC1416-69BA-4641-A626-92E0028DBA5F}" dt="2022-12-15T18:32:16.965" v="37" actId="20577"/>
      <pc:docMkLst>
        <pc:docMk/>
      </pc:docMkLst>
      <pc:sldChg chg="modSp delCm">
        <pc:chgData name="Hughes, Rebecca" userId="S::rebecca.hughes@stantec.com::01d333b1-8b29-4b11-ac01-fe264dd910b5" providerId="AD" clId="Web-{3FAC1416-69BA-4641-A626-92E0028DBA5F}" dt="2022-12-15T18:29:37.605" v="30" actId="1076"/>
        <pc:sldMkLst>
          <pc:docMk/>
          <pc:sldMk cId="3700571323" sldId="275"/>
        </pc:sldMkLst>
        <pc:spChg chg="mod">
          <ac:chgData name="Hughes, Rebecca" userId="S::rebecca.hughes@stantec.com::01d333b1-8b29-4b11-ac01-fe264dd910b5" providerId="AD" clId="Web-{3FAC1416-69BA-4641-A626-92E0028DBA5F}" dt="2022-12-15T18:29:37.605" v="30" actId="1076"/>
          <ac:spMkLst>
            <pc:docMk/>
            <pc:sldMk cId="3700571323" sldId="275"/>
            <ac:spMk id="3" creationId="{5F05C74B-448A-464B-B9B8-F81C56CD86A4}"/>
          </ac:spMkLst>
        </pc:spChg>
        <pc:picChg chg="mod">
          <ac:chgData name="Hughes, Rebecca" userId="S::rebecca.hughes@stantec.com::01d333b1-8b29-4b11-ac01-fe264dd910b5" providerId="AD" clId="Web-{3FAC1416-69BA-4641-A626-92E0028DBA5F}" dt="2022-12-15T18:29:32.090" v="29" actId="14100"/>
          <ac:picMkLst>
            <pc:docMk/>
            <pc:sldMk cId="3700571323" sldId="275"/>
            <ac:picMk id="5" creationId="{0FB42B9B-132E-DAC9-EFAB-4E68DC21E890}"/>
          </ac:picMkLst>
        </pc:picChg>
      </pc:sldChg>
      <pc:sldChg chg="modSp">
        <pc:chgData name="Hughes, Rebecca" userId="S::rebecca.hughes@stantec.com::01d333b1-8b29-4b11-ac01-fe264dd910b5" providerId="AD" clId="Web-{3FAC1416-69BA-4641-A626-92E0028DBA5F}" dt="2022-12-15T18:31:03.621" v="34" actId="14100"/>
        <pc:sldMkLst>
          <pc:docMk/>
          <pc:sldMk cId="508686517" sldId="304"/>
        </pc:sldMkLst>
        <pc:picChg chg="mod">
          <ac:chgData name="Hughes, Rebecca" userId="S::rebecca.hughes@stantec.com::01d333b1-8b29-4b11-ac01-fe264dd910b5" providerId="AD" clId="Web-{3FAC1416-69BA-4641-A626-92E0028DBA5F}" dt="2022-12-15T18:31:03.621" v="34" actId="14100"/>
          <ac:picMkLst>
            <pc:docMk/>
            <pc:sldMk cId="508686517" sldId="304"/>
            <ac:picMk id="7" creationId="{FDB8FEA9-A879-4BD3-C7B5-0DA2048DBA4E}"/>
          </ac:picMkLst>
        </pc:picChg>
      </pc:sldChg>
      <pc:sldChg chg="delCm">
        <pc:chgData name="Hughes, Rebecca" userId="S::rebecca.hughes@stantec.com::01d333b1-8b29-4b11-ac01-fe264dd910b5" providerId="AD" clId="Web-{3FAC1416-69BA-4641-A626-92E0028DBA5F}" dt="2022-12-15T18:27:29.652" v="8"/>
        <pc:sldMkLst>
          <pc:docMk/>
          <pc:sldMk cId="3717024448" sldId="314"/>
        </pc:sldMkLst>
      </pc:sldChg>
      <pc:sldChg chg="delCm">
        <pc:chgData name="Hughes, Rebecca" userId="S::rebecca.hughes@stantec.com::01d333b1-8b29-4b11-ac01-fe264dd910b5" providerId="AD" clId="Web-{3FAC1416-69BA-4641-A626-92E0028DBA5F}" dt="2022-12-15T18:31:45.574" v="36"/>
        <pc:sldMkLst>
          <pc:docMk/>
          <pc:sldMk cId="958716388" sldId="315"/>
        </pc:sldMkLst>
      </pc:sldChg>
      <pc:sldChg chg="delCm">
        <pc:chgData name="Hughes, Rebecca" userId="S::rebecca.hughes@stantec.com::01d333b1-8b29-4b11-ac01-fe264dd910b5" providerId="AD" clId="Web-{3FAC1416-69BA-4641-A626-92E0028DBA5F}" dt="2022-12-15T18:27:50.543" v="10"/>
        <pc:sldMkLst>
          <pc:docMk/>
          <pc:sldMk cId="3215433274" sldId="316"/>
        </pc:sldMkLst>
      </pc:sldChg>
      <pc:sldChg chg="delCm">
        <pc:chgData name="Hughes, Rebecca" userId="S::rebecca.hughes@stantec.com::01d333b1-8b29-4b11-ac01-fe264dd910b5" providerId="AD" clId="Web-{3FAC1416-69BA-4641-A626-92E0028DBA5F}" dt="2022-12-15T18:27:18.246" v="6"/>
        <pc:sldMkLst>
          <pc:docMk/>
          <pc:sldMk cId="3639919444" sldId="317"/>
        </pc:sldMkLst>
      </pc:sldChg>
      <pc:sldChg chg="delCm">
        <pc:chgData name="Hughes, Rebecca" userId="S::rebecca.hughes@stantec.com::01d333b1-8b29-4b11-ac01-fe264dd910b5" providerId="AD" clId="Web-{3FAC1416-69BA-4641-A626-92E0028DBA5F}" dt="2022-12-15T18:28:05.512" v="12"/>
        <pc:sldMkLst>
          <pc:docMk/>
          <pc:sldMk cId="2518360995" sldId="319"/>
        </pc:sldMkLst>
      </pc:sldChg>
      <pc:sldChg chg="modSp delCm">
        <pc:chgData name="Hughes, Rebecca" userId="S::rebecca.hughes@stantec.com::01d333b1-8b29-4b11-ac01-fe264dd910b5" providerId="AD" clId="Web-{3FAC1416-69BA-4641-A626-92E0028DBA5F}" dt="2022-12-15T18:32:16.965" v="37" actId="20577"/>
        <pc:sldMkLst>
          <pc:docMk/>
          <pc:sldMk cId="3981779935" sldId="321"/>
        </pc:sldMkLst>
        <pc:spChg chg="mod">
          <ac:chgData name="Hughes, Rebecca" userId="S::rebecca.hughes@stantec.com::01d333b1-8b29-4b11-ac01-fe264dd910b5" providerId="AD" clId="Web-{3FAC1416-69BA-4641-A626-92E0028DBA5F}" dt="2022-12-15T18:32:16.965" v="37" actId="20577"/>
          <ac:spMkLst>
            <pc:docMk/>
            <pc:sldMk cId="3981779935" sldId="321"/>
            <ac:spMk id="2" creationId="{17DE482C-0BB9-B62D-3E4A-FFAB85FF5663}"/>
          </ac:spMkLst>
        </pc:spChg>
        <pc:spChg chg="mod">
          <ac:chgData name="Hughes, Rebecca" userId="S::rebecca.hughes@stantec.com::01d333b1-8b29-4b11-ac01-fe264dd910b5" providerId="AD" clId="Web-{3FAC1416-69BA-4641-A626-92E0028DBA5F}" dt="2022-12-15T18:30:45.824" v="33" actId="20577"/>
          <ac:spMkLst>
            <pc:docMk/>
            <pc:sldMk cId="3981779935" sldId="321"/>
            <ac:spMk id="9" creationId="{C9E55B95-26DC-4801-22C9-42BE155F8A40}"/>
          </ac:spMkLst>
        </pc:spChg>
      </pc:sldChg>
    </pc:docChg>
  </pc:docChgLst>
  <pc:docChgLst>
    <pc:chgData name="Voelker, Steven" userId="eed6fb9a-62b1-4e96-8fc4-0aab37df2c85" providerId="ADAL" clId="{270083C5-4556-4ACD-A6E7-F7E40C3EA940}"/>
    <pc:docChg chg="undo custSel addSld modSld sldOrd">
      <pc:chgData name="Voelker, Steven" userId="eed6fb9a-62b1-4e96-8fc4-0aab37df2c85" providerId="ADAL" clId="{270083C5-4556-4ACD-A6E7-F7E40C3EA940}" dt="2023-01-23T19:45:10.488" v="5840" actId="729"/>
      <pc:docMkLst>
        <pc:docMk/>
      </pc:docMkLst>
      <pc:sldChg chg="addCm delCm modCm">
        <pc:chgData name="Voelker, Steven" userId="eed6fb9a-62b1-4e96-8fc4-0aab37df2c85" providerId="ADAL" clId="{270083C5-4556-4ACD-A6E7-F7E40C3EA940}" dt="2022-12-01T20:11:02.465" v="4878"/>
        <pc:sldMkLst>
          <pc:docMk/>
          <pc:sldMk cId="3700571323" sldId="275"/>
        </pc:sldMkLst>
      </pc:sldChg>
      <pc:sldChg chg="addSp delSp modSp mod addCm">
        <pc:chgData name="Voelker, Steven" userId="eed6fb9a-62b1-4e96-8fc4-0aab37df2c85" providerId="ADAL" clId="{270083C5-4556-4ACD-A6E7-F7E40C3EA940}" dt="2023-01-23T19:41:02.846" v="5764" actId="1076"/>
        <pc:sldMkLst>
          <pc:docMk/>
          <pc:sldMk cId="508686517" sldId="304"/>
        </pc:sldMkLst>
        <pc:spChg chg="mod">
          <ac:chgData name="Voelker, Steven" userId="eed6fb9a-62b1-4e96-8fc4-0aab37df2c85" providerId="ADAL" clId="{270083C5-4556-4ACD-A6E7-F7E40C3EA940}" dt="2023-01-23T19:37:53.864" v="5682" actId="14100"/>
          <ac:spMkLst>
            <pc:docMk/>
            <pc:sldMk cId="508686517" sldId="304"/>
            <ac:spMk id="2" creationId="{AB8AABA7-8B34-41B0-9C20-32350C402D95}"/>
          </ac:spMkLst>
        </pc:spChg>
        <pc:spChg chg="add mod">
          <ac:chgData name="Voelker, Steven" userId="eed6fb9a-62b1-4e96-8fc4-0aab37df2c85" providerId="ADAL" clId="{270083C5-4556-4ACD-A6E7-F7E40C3EA940}" dt="2023-01-23T19:40:11.266" v="5711" actId="207"/>
          <ac:spMkLst>
            <pc:docMk/>
            <pc:sldMk cId="508686517" sldId="304"/>
            <ac:spMk id="3" creationId="{DAF3ACDB-1F9A-8975-6C90-969D630616CA}"/>
          </ac:spMkLst>
        </pc:spChg>
        <pc:spChg chg="add mod">
          <ac:chgData name="Voelker, Steven" userId="eed6fb9a-62b1-4e96-8fc4-0aab37df2c85" providerId="ADAL" clId="{270083C5-4556-4ACD-A6E7-F7E40C3EA940}" dt="2023-01-23T19:40:25.434" v="5727" actId="20577"/>
          <ac:spMkLst>
            <pc:docMk/>
            <pc:sldMk cId="508686517" sldId="304"/>
            <ac:spMk id="5" creationId="{6A6DEA11-3D17-B432-9603-6BE561A18F5D}"/>
          </ac:spMkLst>
        </pc:spChg>
        <pc:spChg chg="mod">
          <ac:chgData name="Voelker, Steven" userId="eed6fb9a-62b1-4e96-8fc4-0aab37df2c85" providerId="ADAL" clId="{270083C5-4556-4ACD-A6E7-F7E40C3EA940}" dt="2022-11-16T18:54:42.810" v="2057" actId="1076"/>
          <ac:spMkLst>
            <pc:docMk/>
            <pc:sldMk cId="508686517" sldId="304"/>
            <ac:spMk id="5" creationId="{6B9287D1-7D8E-29AF-A8C1-11FC141B37C9}"/>
          </ac:spMkLst>
        </pc:spChg>
        <pc:spChg chg="add mod">
          <ac:chgData name="Voelker, Steven" userId="eed6fb9a-62b1-4e96-8fc4-0aab37df2c85" providerId="ADAL" clId="{270083C5-4556-4ACD-A6E7-F7E40C3EA940}" dt="2023-01-23T19:40:34.694" v="5743" actId="20577"/>
          <ac:spMkLst>
            <pc:docMk/>
            <pc:sldMk cId="508686517" sldId="304"/>
            <ac:spMk id="6" creationId="{927CCD6C-DD49-46CB-6F27-B4EDD63B3833}"/>
          </ac:spMkLst>
        </pc:spChg>
        <pc:spChg chg="mod">
          <ac:chgData name="Voelker, Steven" userId="eed6fb9a-62b1-4e96-8fc4-0aab37df2c85" providerId="ADAL" clId="{270083C5-4556-4ACD-A6E7-F7E40C3EA940}" dt="2022-11-16T18:54:38.762" v="2056" actId="1076"/>
          <ac:spMkLst>
            <pc:docMk/>
            <pc:sldMk cId="508686517" sldId="304"/>
            <ac:spMk id="6" creationId="{F631AA1A-F013-D1F0-584A-2B1A81E09425}"/>
          </ac:spMkLst>
        </pc:spChg>
        <pc:spChg chg="del mod">
          <ac:chgData name="Voelker, Steven" userId="eed6fb9a-62b1-4e96-8fc4-0aab37df2c85" providerId="ADAL" clId="{270083C5-4556-4ACD-A6E7-F7E40C3EA940}" dt="2022-11-16T19:10:59.240" v="2409" actId="478"/>
          <ac:spMkLst>
            <pc:docMk/>
            <pc:sldMk cId="508686517" sldId="304"/>
            <ac:spMk id="7" creationId="{C690709C-828C-AC04-36B9-09FC42DBE188}"/>
          </ac:spMkLst>
        </pc:spChg>
        <pc:spChg chg="add mod">
          <ac:chgData name="Voelker, Steven" userId="eed6fb9a-62b1-4e96-8fc4-0aab37df2c85" providerId="ADAL" clId="{270083C5-4556-4ACD-A6E7-F7E40C3EA940}" dt="2023-01-23T19:40:50.485" v="5756" actId="1076"/>
          <ac:spMkLst>
            <pc:docMk/>
            <pc:sldMk cId="508686517" sldId="304"/>
            <ac:spMk id="8" creationId="{8D1E9D1F-183C-86CF-5537-8B575AE94FF7}"/>
          </ac:spMkLst>
        </pc:spChg>
        <pc:spChg chg="add del mod">
          <ac:chgData name="Voelker, Steven" userId="eed6fb9a-62b1-4e96-8fc4-0aab37df2c85" providerId="ADAL" clId="{270083C5-4556-4ACD-A6E7-F7E40C3EA940}" dt="2022-11-16T18:53:10.055" v="2004" actId="478"/>
          <ac:spMkLst>
            <pc:docMk/>
            <pc:sldMk cId="508686517" sldId="304"/>
            <ac:spMk id="9" creationId="{567DCFA3-D3AC-5FAE-5A0E-29370345B094}"/>
          </ac:spMkLst>
        </pc:spChg>
        <pc:spChg chg="add mod">
          <ac:chgData name="Voelker, Steven" userId="eed6fb9a-62b1-4e96-8fc4-0aab37df2c85" providerId="ADAL" clId="{270083C5-4556-4ACD-A6E7-F7E40C3EA940}" dt="2023-01-23T19:41:02.846" v="5764" actId="1076"/>
          <ac:spMkLst>
            <pc:docMk/>
            <pc:sldMk cId="508686517" sldId="304"/>
            <ac:spMk id="9" creationId="{EF735CF4-32AF-B372-DA92-697FF387A2E5}"/>
          </ac:spMkLst>
        </pc:spChg>
        <pc:spChg chg="add mod">
          <ac:chgData name="Voelker, Steven" userId="eed6fb9a-62b1-4e96-8fc4-0aab37df2c85" providerId="ADAL" clId="{270083C5-4556-4ACD-A6E7-F7E40C3EA940}" dt="2022-11-16T18:54:35.917" v="2055" actId="1076"/>
          <ac:spMkLst>
            <pc:docMk/>
            <pc:sldMk cId="508686517" sldId="304"/>
            <ac:spMk id="11" creationId="{C79A089F-1838-CAA3-7B7D-091657E52626}"/>
          </ac:spMkLst>
        </pc:spChg>
        <pc:spChg chg="add mod">
          <ac:chgData name="Voelker, Steven" userId="eed6fb9a-62b1-4e96-8fc4-0aab37df2c85" providerId="ADAL" clId="{270083C5-4556-4ACD-A6E7-F7E40C3EA940}" dt="2023-01-23T19:39:16.771" v="5693" actId="1076"/>
          <ac:spMkLst>
            <pc:docMk/>
            <pc:sldMk cId="508686517" sldId="304"/>
            <ac:spMk id="14" creationId="{73BE1AE9-1AFB-02B2-5015-BEE0F6C849F9}"/>
          </ac:spMkLst>
        </pc:spChg>
        <pc:graphicFrameChg chg="add mod ord">
          <ac:chgData name="Voelker, Steven" userId="eed6fb9a-62b1-4e96-8fc4-0aab37df2c85" providerId="ADAL" clId="{270083C5-4556-4ACD-A6E7-F7E40C3EA940}" dt="2022-11-16T18:54:32.887" v="2054" actId="1076"/>
          <ac:graphicFrameMkLst>
            <pc:docMk/>
            <pc:sldMk cId="508686517" sldId="304"/>
            <ac:graphicFrameMk id="10" creationId="{F6E01E2B-0AA0-8DF2-E885-95B9B470547D}"/>
          </ac:graphicFrameMkLst>
        </pc:graphicFrameChg>
        <pc:picChg chg="del mod">
          <ac:chgData name="Voelker, Steven" userId="eed6fb9a-62b1-4e96-8fc4-0aab37df2c85" providerId="ADAL" clId="{270083C5-4556-4ACD-A6E7-F7E40C3EA940}" dt="2022-11-16T18:56:32.512" v="2062" actId="478"/>
          <ac:picMkLst>
            <pc:docMk/>
            <pc:sldMk cId="508686517" sldId="304"/>
            <ac:picMk id="3" creationId="{B03822AF-3AFC-E48A-B874-ED3466598E0D}"/>
          </ac:picMkLst>
        </pc:picChg>
        <pc:picChg chg="del">
          <ac:chgData name="Voelker, Steven" userId="eed6fb9a-62b1-4e96-8fc4-0aab37df2c85" providerId="ADAL" clId="{270083C5-4556-4ACD-A6E7-F7E40C3EA940}" dt="2022-11-16T18:53:01.229" v="2002" actId="478"/>
          <ac:picMkLst>
            <pc:docMk/>
            <pc:sldMk cId="508686517" sldId="304"/>
            <ac:picMk id="4" creationId="{C3AAB40F-8740-B6B4-E14C-AAC4B138002A}"/>
          </ac:picMkLst>
        </pc:picChg>
        <pc:picChg chg="mod">
          <ac:chgData name="Voelker, Steven" userId="eed6fb9a-62b1-4e96-8fc4-0aab37df2c85" providerId="ADAL" clId="{270083C5-4556-4ACD-A6E7-F7E40C3EA940}" dt="2023-01-23T19:39:31.401" v="5695" actId="1076"/>
          <ac:picMkLst>
            <pc:docMk/>
            <pc:sldMk cId="508686517" sldId="304"/>
            <ac:picMk id="4" creationId="{FFBC702F-94F9-79EC-AE5D-4059DAB74EF5}"/>
          </ac:picMkLst>
        </pc:picChg>
        <pc:picChg chg="mod">
          <ac:chgData name="Voelker, Steven" userId="eed6fb9a-62b1-4e96-8fc4-0aab37df2c85" providerId="ADAL" clId="{270083C5-4556-4ACD-A6E7-F7E40C3EA940}" dt="2023-01-23T19:39:17.473" v="5694" actId="1076"/>
          <ac:picMkLst>
            <pc:docMk/>
            <pc:sldMk cId="508686517" sldId="304"/>
            <ac:picMk id="7" creationId="{FDB8FEA9-A879-4BD3-C7B5-0DA2048DBA4E}"/>
          </ac:picMkLst>
        </pc:picChg>
        <pc:picChg chg="add mod">
          <ac:chgData name="Voelker, Steven" userId="eed6fb9a-62b1-4e96-8fc4-0aab37df2c85" providerId="ADAL" clId="{270083C5-4556-4ACD-A6E7-F7E40C3EA940}" dt="2022-11-16T18:56:40.026" v="2065" actId="1076"/>
          <ac:picMkLst>
            <pc:docMk/>
            <pc:sldMk cId="508686517" sldId="304"/>
            <ac:picMk id="13" creationId="{43776819-0AA4-8AEC-8466-0B5B68B2FD2C}"/>
          </ac:picMkLst>
        </pc:picChg>
      </pc:sldChg>
      <pc:sldChg chg="addSp delSp modSp mod delCm">
        <pc:chgData name="Voelker, Steven" userId="eed6fb9a-62b1-4e96-8fc4-0aab37df2c85" providerId="ADAL" clId="{270083C5-4556-4ACD-A6E7-F7E40C3EA940}" dt="2023-01-23T19:44:11.400" v="5839" actId="478"/>
        <pc:sldMkLst>
          <pc:docMk/>
          <pc:sldMk cId="4228521743" sldId="311"/>
        </pc:sldMkLst>
        <pc:spChg chg="del mod">
          <ac:chgData name="Voelker, Steven" userId="eed6fb9a-62b1-4e96-8fc4-0aab37df2c85" providerId="ADAL" clId="{270083C5-4556-4ACD-A6E7-F7E40C3EA940}" dt="2023-01-23T19:44:11.400" v="5839" actId="478"/>
          <ac:spMkLst>
            <pc:docMk/>
            <pc:sldMk cId="4228521743" sldId="311"/>
            <ac:spMk id="5" creationId="{116A6040-4718-CEC1-7292-02E977C8959F}"/>
          </ac:spMkLst>
        </pc:spChg>
        <pc:picChg chg="add mod">
          <ac:chgData name="Voelker, Steven" userId="eed6fb9a-62b1-4e96-8fc4-0aab37df2c85" providerId="ADAL" clId="{270083C5-4556-4ACD-A6E7-F7E40C3EA940}" dt="2023-01-23T19:44:06.741" v="5838" actId="1076"/>
          <ac:picMkLst>
            <pc:docMk/>
            <pc:sldMk cId="4228521743" sldId="311"/>
            <ac:picMk id="6" creationId="{706C90A9-51FB-C3C5-1F8F-1BC9C7D2496F}"/>
          </ac:picMkLst>
        </pc:picChg>
        <pc:picChg chg="del">
          <ac:chgData name="Voelker, Steven" userId="eed6fb9a-62b1-4e96-8fc4-0aab37df2c85" providerId="ADAL" clId="{270083C5-4556-4ACD-A6E7-F7E40C3EA940}" dt="2023-01-23T19:44:03.312" v="5836" actId="478"/>
          <ac:picMkLst>
            <pc:docMk/>
            <pc:sldMk cId="4228521743" sldId="311"/>
            <ac:picMk id="9" creationId="{FB774021-9C8E-3D0F-C7DE-1B4F0F403A5A}"/>
          </ac:picMkLst>
        </pc:picChg>
      </pc:sldChg>
      <pc:sldChg chg="modSp mod addCm delCm modCm">
        <pc:chgData name="Voelker, Steven" userId="eed6fb9a-62b1-4e96-8fc4-0aab37df2c85" providerId="ADAL" clId="{270083C5-4556-4ACD-A6E7-F7E40C3EA940}" dt="2022-12-02T18:52:44.028" v="4886"/>
        <pc:sldMkLst>
          <pc:docMk/>
          <pc:sldMk cId="3717024448" sldId="314"/>
        </pc:sldMkLst>
        <pc:spChg chg="mod">
          <ac:chgData name="Voelker, Steven" userId="eed6fb9a-62b1-4e96-8fc4-0aab37df2c85" providerId="ADAL" clId="{270083C5-4556-4ACD-A6E7-F7E40C3EA940}" dt="2022-12-01T18:51:02.380" v="4071" actId="20577"/>
          <ac:spMkLst>
            <pc:docMk/>
            <pc:sldMk cId="3717024448" sldId="314"/>
            <ac:spMk id="3" creationId="{5F05C74B-448A-464B-B9B8-F81C56CD86A4}"/>
          </ac:spMkLst>
        </pc:spChg>
      </pc:sldChg>
      <pc:sldChg chg="addSp delSp modSp mod addCm delCm modCm">
        <pc:chgData name="Voelker, Steven" userId="eed6fb9a-62b1-4e96-8fc4-0aab37df2c85" providerId="ADAL" clId="{270083C5-4556-4ACD-A6E7-F7E40C3EA940}" dt="2023-01-23T19:43:26.421" v="5835" actId="1076"/>
        <pc:sldMkLst>
          <pc:docMk/>
          <pc:sldMk cId="958716388" sldId="315"/>
        </pc:sldMkLst>
        <pc:picChg chg="del mod">
          <ac:chgData name="Voelker, Steven" userId="eed6fb9a-62b1-4e96-8fc4-0aab37df2c85" providerId="ADAL" clId="{270083C5-4556-4ACD-A6E7-F7E40C3EA940}" dt="2023-01-23T19:42:56.319" v="5831" actId="478"/>
          <ac:picMkLst>
            <pc:docMk/>
            <pc:sldMk cId="958716388" sldId="315"/>
            <ac:picMk id="4" creationId="{C054D0C3-5CE6-44AA-83D6-9A8B16712F3F}"/>
          </ac:picMkLst>
        </pc:picChg>
        <pc:picChg chg="add mod">
          <ac:chgData name="Voelker, Steven" userId="eed6fb9a-62b1-4e96-8fc4-0aab37df2c85" providerId="ADAL" clId="{270083C5-4556-4ACD-A6E7-F7E40C3EA940}" dt="2023-01-23T19:43:26.421" v="5835" actId="1076"/>
          <ac:picMkLst>
            <pc:docMk/>
            <pc:sldMk cId="958716388" sldId="315"/>
            <ac:picMk id="5" creationId="{E6AC6A3E-7DB1-476A-0F6A-1C1BFA7AE5C0}"/>
          </ac:picMkLst>
        </pc:picChg>
        <pc:picChg chg="del">
          <ac:chgData name="Voelker, Steven" userId="eed6fb9a-62b1-4e96-8fc4-0aab37df2c85" providerId="ADAL" clId="{270083C5-4556-4ACD-A6E7-F7E40C3EA940}" dt="2023-01-23T19:43:16.850" v="5833" actId="478"/>
          <ac:picMkLst>
            <pc:docMk/>
            <pc:sldMk cId="958716388" sldId="315"/>
            <ac:picMk id="6" creationId="{1DBE9C9D-5504-9E61-E80D-25712860DD55}"/>
          </ac:picMkLst>
        </pc:picChg>
      </pc:sldChg>
      <pc:sldChg chg="addSp delSp modSp mod addCm modCm">
        <pc:chgData name="Voelker, Steven" userId="eed6fb9a-62b1-4e96-8fc4-0aab37df2c85" providerId="ADAL" clId="{270083C5-4556-4ACD-A6E7-F7E40C3EA940}" dt="2023-01-23T19:41:54.544" v="5827" actId="20577"/>
        <pc:sldMkLst>
          <pc:docMk/>
          <pc:sldMk cId="3215433274" sldId="316"/>
        </pc:sldMkLst>
        <pc:spChg chg="mod">
          <ac:chgData name="Voelker, Steven" userId="eed6fb9a-62b1-4e96-8fc4-0aab37df2c85" providerId="ADAL" clId="{270083C5-4556-4ACD-A6E7-F7E40C3EA940}" dt="2022-12-01T19:01:18.242" v="4097" actId="404"/>
          <ac:spMkLst>
            <pc:docMk/>
            <pc:sldMk cId="3215433274" sldId="316"/>
            <ac:spMk id="2" creationId="{11E0EB52-D443-8A15-B56C-E11E7C960923}"/>
          </ac:spMkLst>
        </pc:spChg>
        <pc:spChg chg="mod">
          <ac:chgData name="Voelker, Steven" userId="eed6fb9a-62b1-4e96-8fc4-0aab37df2c85" providerId="ADAL" clId="{270083C5-4556-4ACD-A6E7-F7E40C3EA940}" dt="2023-01-23T19:41:54.544" v="5827" actId="20577"/>
          <ac:spMkLst>
            <pc:docMk/>
            <pc:sldMk cId="3215433274" sldId="316"/>
            <ac:spMk id="8" creationId="{F1366A8C-E4F0-483E-C18D-FE2BBEB5633C}"/>
          </ac:spMkLst>
        </pc:spChg>
        <pc:spChg chg="del mod">
          <ac:chgData name="Voelker, Steven" userId="eed6fb9a-62b1-4e96-8fc4-0aab37df2c85" providerId="ADAL" clId="{270083C5-4556-4ACD-A6E7-F7E40C3EA940}" dt="2022-12-02T19:12:38.237" v="4888" actId="21"/>
          <ac:spMkLst>
            <pc:docMk/>
            <pc:sldMk cId="3215433274" sldId="316"/>
            <ac:spMk id="10" creationId="{65E57191-7E8E-8AF5-1E7A-6CDC578A1D80}"/>
          </ac:spMkLst>
        </pc:spChg>
        <pc:spChg chg="del mod">
          <ac:chgData name="Voelker, Steven" userId="eed6fb9a-62b1-4e96-8fc4-0aab37df2c85" providerId="ADAL" clId="{270083C5-4556-4ACD-A6E7-F7E40C3EA940}" dt="2022-12-02T19:12:38.237" v="4888" actId="21"/>
          <ac:spMkLst>
            <pc:docMk/>
            <pc:sldMk cId="3215433274" sldId="316"/>
            <ac:spMk id="11" creationId="{2C2D787D-A88A-51E3-EDD4-E6A012523A51}"/>
          </ac:spMkLst>
        </pc:spChg>
        <pc:spChg chg="del mod">
          <ac:chgData name="Voelker, Steven" userId="eed6fb9a-62b1-4e96-8fc4-0aab37df2c85" providerId="ADAL" clId="{270083C5-4556-4ACD-A6E7-F7E40C3EA940}" dt="2022-12-02T19:12:38.237" v="4888" actId="21"/>
          <ac:spMkLst>
            <pc:docMk/>
            <pc:sldMk cId="3215433274" sldId="316"/>
            <ac:spMk id="14" creationId="{BC36B8D1-6591-6D72-5FA7-A595E051873C}"/>
          </ac:spMkLst>
        </pc:spChg>
        <pc:picChg chg="add del mod">
          <ac:chgData name="Voelker, Steven" userId="eed6fb9a-62b1-4e96-8fc4-0aab37df2c85" providerId="ADAL" clId="{270083C5-4556-4ACD-A6E7-F7E40C3EA940}" dt="2022-12-02T19:12:38.237" v="4888" actId="21"/>
          <ac:picMkLst>
            <pc:docMk/>
            <pc:sldMk cId="3215433274" sldId="316"/>
            <ac:picMk id="4" creationId="{A088A1A8-DF5B-E6C6-CA4C-061B373A39E2}"/>
          </ac:picMkLst>
        </pc:picChg>
        <pc:picChg chg="del">
          <ac:chgData name="Voelker, Steven" userId="eed6fb9a-62b1-4e96-8fc4-0aab37df2c85" providerId="ADAL" clId="{270083C5-4556-4ACD-A6E7-F7E40C3EA940}" dt="2022-11-09T17:01:12.668" v="1292" actId="478"/>
          <ac:picMkLst>
            <pc:docMk/>
            <pc:sldMk cId="3215433274" sldId="316"/>
            <ac:picMk id="5" creationId="{6908ED41-119C-4E5A-C9D3-F04E7B7574B1}"/>
          </ac:picMkLst>
        </pc:picChg>
        <pc:picChg chg="add del mod">
          <ac:chgData name="Voelker, Steven" userId="eed6fb9a-62b1-4e96-8fc4-0aab37df2c85" providerId="ADAL" clId="{270083C5-4556-4ACD-A6E7-F7E40C3EA940}" dt="2022-12-02T19:12:38.237" v="4888" actId="21"/>
          <ac:picMkLst>
            <pc:docMk/>
            <pc:sldMk cId="3215433274" sldId="316"/>
            <ac:picMk id="5" creationId="{A6D8ACB3-760F-9529-5FC5-2F8F89E36914}"/>
          </ac:picMkLst>
        </pc:picChg>
        <pc:picChg chg="del">
          <ac:chgData name="Voelker, Steven" userId="eed6fb9a-62b1-4e96-8fc4-0aab37df2c85" providerId="ADAL" clId="{270083C5-4556-4ACD-A6E7-F7E40C3EA940}" dt="2022-11-16T19:23:51.265" v="2771" actId="478"/>
          <ac:picMkLst>
            <pc:docMk/>
            <pc:sldMk cId="3215433274" sldId="316"/>
            <ac:picMk id="6" creationId="{9E4F5730-D592-18E1-9748-17914A3D5B6A}"/>
          </ac:picMkLst>
        </pc:picChg>
      </pc:sldChg>
      <pc:sldChg chg="addCm modCm">
        <pc:chgData name="Voelker, Steven" userId="eed6fb9a-62b1-4e96-8fc4-0aab37df2c85" providerId="ADAL" clId="{270083C5-4556-4ACD-A6E7-F7E40C3EA940}" dt="2022-12-01T19:54:16.680" v="4858"/>
        <pc:sldMkLst>
          <pc:docMk/>
          <pc:sldMk cId="3639919444" sldId="317"/>
        </pc:sldMkLst>
      </pc:sldChg>
      <pc:sldChg chg="addCm modCm">
        <pc:chgData name="Voelker, Steven" userId="eed6fb9a-62b1-4e96-8fc4-0aab37df2c85" providerId="ADAL" clId="{270083C5-4556-4ACD-A6E7-F7E40C3EA940}" dt="2022-12-02T18:51:08.510" v="4884"/>
        <pc:sldMkLst>
          <pc:docMk/>
          <pc:sldMk cId="2518360995" sldId="319"/>
        </pc:sldMkLst>
      </pc:sldChg>
      <pc:sldChg chg="modSp addCm modCm">
        <pc:chgData name="Voelker, Steven" userId="eed6fb9a-62b1-4e96-8fc4-0aab37df2c85" providerId="ADAL" clId="{270083C5-4556-4ACD-A6E7-F7E40C3EA940}" dt="2022-12-01T20:09:17.600" v="4871"/>
        <pc:sldMkLst>
          <pc:docMk/>
          <pc:sldMk cId="3171949262" sldId="320"/>
        </pc:sldMkLst>
        <pc:graphicFrameChg chg="mod">
          <ac:chgData name="Voelker, Steven" userId="eed6fb9a-62b1-4e96-8fc4-0aab37df2c85" providerId="ADAL" clId="{270083C5-4556-4ACD-A6E7-F7E40C3EA940}" dt="2022-11-16T19:27:19.496" v="2807" actId="20577"/>
          <ac:graphicFrameMkLst>
            <pc:docMk/>
            <pc:sldMk cId="3171949262" sldId="320"/>
            <ac:graphicFrameMk id="5" creationId="{1933EB2B-CF30-A4C9-7D59-6595ADECAACE}"/>
          </ac:graphicFrameMkLst>
        </pc:graphicFrameChg>
      </pc:sldChg>
      <pc:sldChg chg="mod modShow addCm delCm modCm">
        <pc:chgData name="Voelker, Steven" userId="eed6fb9a-62b1-4e96-8fc4-0aab37df2c85" providerId="ADAL" clId="{270083C5-4556-4ACD-A6E7-F7E40C3EA940}" dt="2023-01-23T19:45:10.488" v="5840" actId="729"/>
        <pc:sldMkLst>
          <pc:docMk/>
          <pc:sldMk cId="3981779935" sldId="321"/>
        </pc:sldMkLst>
      </pc:sldChg>
      <pc:sldChg chg="addSp delSp modSp new mod ord">
        <pc:chgData name="Voelker, Steven" userId="eed6fb9a-62b1-4e96-8fc4-0aab37df2c85" providerId="ADAL" clId="{270083C5-4556-4ACD-A6E7-F7E40C3EA940}" dt="2023-01-23T19:42:22.960" v="5830" actId="20577"/>
        <pc:sldMkLst>
          <pc:docMk/>
          <pc:sldMk cId="970368199" sldId="322"/>
        </pc:sldMkLst>
        <pc:spChg chg="mod">
          <ac:chgData name="Voelker, Steven" userId="eed6fb9a-62b1-4e96-8fc4-0aab37df2c85" providerId="ADAL" clId="{270083C5-4556-4ACD-A6E7-F7E40C3EA940}" dt="2022-12-02T19:18:01.321" v="5008" actId="20577"/>
          <ac:spMkLst>
            <pc:docMk/>
            <pc:sldMk cId="970368199" sldId="322"/>
            <ac:spMk id="2" creationId="{348850DF-7653-124B-FD81-E12135487A3E}"/>
          </ac:spMkLst>
        </pc:spChg>
        <pc:spChg chg="del">
          <ac:chgData name="Voelker, Steven" userId="eed6fb9a-62b1-4e96-8fc4-0aab37df2c85" providerId="ADAL" clId="{270083C5-4556-4ACD-A6E7-F7E40C3EA940}" dt="2022-12-02T19:12:52.444" v="4891" actId="478"/>
          <ac:spMkLst>
            <pc:docMk/>
            <pc:sldMk cId="970368199" sldId="322"/>
            <ac:spMk id="3" creationId="{6AA71416-31DE-7B91-2EA5-C939518B7FE7}"/>
          </ac:spMkLst>
        </pc:spChg>
        <pc:spChg chg="add mod">
          <ac:chgData name="Voelker, Steven" userId="eed6fb9a-62b1-4e96-8fc4-0aab37df2c85" providerId="ADAL" clId="{270083C5-4556-4ACD-A6E7-F7E40C3EA940}" dt="2023-01-23T19:42:22.960" v="5830" actId="20577"/>
          <ac:spMkLst>
            <pc:docMk/>
            <pc:sldMk cId="970368199" sldId="322"/>
            <ac:spMk id="4" creationId="{766C34A8-E041-DD13-1FBE-B219FEF369F0}"/>
          </ac:spMkLst>
        </pc:spChg>
        <pc:spChg chg="add mod">
          <ac:chgData name="Voelker, Steven" userId="eed6fb9a-62b1-4e96-8fc4-0aab37df2c85" providerId="ADAL" clId="{270083C5-4556-4ACD-A6E7-F7E40C3EA940}" dt="2022-12-02T19:16:59.941" v="4987" actId="1076"/>
          <ac:spMkLst>
            <pc:docMk/>
            <pc:sldMk cId="970368199" sldId="322"/>
            <ac:spMk id="5" creationId="{A3A3D5F2-7A43-48C3-9C04-93891C2FD003}"/>
          </ac:spMkLst>
        </pc:spChg>
        <pc:spChg chg="add del mod">
          <ac:chgData name="Voelker, Steven" userId="eed6fb9a-62b1-4e96-8fc4-0aab37df2c85" providerId="ADAL" clId="{270083C5-4556-4ACD-A6E7-F7E40C3EA940}" dt="2022-12-02T19:18:29.723" v="5012" actId="478"/>
          <ac:spMkLst>
            <pc:docMk/>
            <pc:sldMk cId="970368199" sldId="322"/>
            <ac:spMk id="6" creationId="{6F4E8A68-5614-D6E0-E3DF-0000CA17CB3E}"/>
          </ac:spMkLst>
        </pc:spChg>
        <pc:spChg chg="add del mod">
          <ac:chgData name="Voelker, Steven" userId="eed6fb9a-62b1-4e96-8fc4-0aab37df2c85" providerId="ADAL" clId="{270083C5-4556-4ACD-A6E7-F7E40C3EA940}" dt="2022-12-02T19:18:49.482" v="5018"/>
          <ac:spMkLst>
            <pc:docMk/>
            <pc:sldMk cId="970368199" sldId="322"/>
            <ac:spMk id="10" creationId="{4DDD686D-7E67-AA2C-C71D-9E9F35D4F001}"/>
          </ac:spMkLst>
        </pc:spChg>
        <pc:picChg chg="add mod">
          <ac:chgData name="Voelker, Steven" userId="eed6fb9a-62b1-4e96-8fc4-0aab37df2c85" providerId="ADAL" clId="{270083C5-4556-4ACD-A6E7-F7E40C3EA940}" dt="2022-12-02T19:17:04.672" v="4988" actId="14100"/>
          <ac:picMkLst>
            <pc:docMk/>
            <pc:sldMk cId="970368199" sldId="322"/>
            <ac:picMk id="7" creationId="{591D1087-B96C-8215-F2B3-3F2F161D4DE3}"/>
          </ac:picMkLst>
        </pc:picChg>
        <pc:picChg chg="add mod">
          <ac:chgData name="Voelker, Steven" userId="eed6fb9a-62b1-4e96-8fc4-0aab37df2c85" providerId="ADAL" clId="{270083C5-4556-4ACD-A6E7-F7E40C3EA940}" dt="2022-12-02T19:16:52.525" v="4985" actId="1076"/>
          <ac:picMkLst>
            <pc:docMk/>
            <pc:sldMk cId="970368199" sldId="322"/>
            <ac:picMk id="8" creationId="{4E80E47A-AEFD-2836-9A1C-D3185D9FF23B}"/>
          </ac:picMkLst>
        </pc:picChg>
      </pc:sldChg>
    </pc:docChg>
  </pc:docChgLst>
  <pc:docChgLst>
    <pc:chgData name="Hughes, Rebecca" userId="S::rebecca.hughes@stantec.com::01d333b1-8b29-4b11-ac01-fe264dd910b5" providerId="AD" clId="Web-{D21997DC-CBEB-46B6-925D-2BA92617604E}"/>
    <pc:docChg chg="">
      <pc:chgData name="Hughes, Rebecca" userId="S::rebecca.hughes@stantec.com::01d333b1-8b29-4b11-ac01-fe264dd910b5" providerId="AD" clId="Web-{D21997DC-CBEB-46B6-925D-2BA92617604E}" dt="2022-12-06T14:20:45.944" v="0"/>
      <pc:docMkLst>
        <pc:docMk/>
      </pc:docMkLst>
      <pc:sldChg chg="delCm">
        <pc:chgData name="Hughes, Rebecca" userId="S::rebecca.hughes@stantec.com::01d333b1-8b29-4b11-ac01-fe264dd910b5" providerId="AD" clId="Web-{D21997DC-CBEB-46B6-925D-2BA92617604E}" dt="2022-12-06T14:20:45.944" v="0"/>
        <pc:sldMkLst>
          <pc:docMk/>
          <pc:sldMk cId="3981779935" sldId="321"/>
        </pc:sldMkLst>
      </pc:sldChg>
    </pc:docChg>
  </pc:docChgLst>
  <pc:docChgLst>
    <pc:chgData name="Voelker, Steven" userId="eed6fb9a-62b1-4e96-8fc4-0aab37df2c85" providerId="ADAL" clId="{85E93C08-E68E-495C-9D96-055FECB032DD}"/>
    <pc:docChg chg="undo custSel addSld delSld modSld sldOrd modMainMaster">
      <pc:chgData name="Voelker, Steven" userId="eed6fb9a-62b1-4e96-8fc4-0aab37df2c85" providerId="ADAL" clId="{85E93C08-E68E-495C-9D96-055FECB032DD}" dt="2022-10-17T18:10:26.998" v="5032" actId="478"/>
      <pc:docMkLst>
        <pc:docMk/>
      </pc:docMkLst>
      <pc:sldChg chg="addSp delSp modSp mod setBg delDesignElem modCm">
        <pc:chgData name="Voelker, Steven" userId="eed6fb9a-62b1-4e96-8fc4-0aab37df2c85" providerId="ADAL" clId="{85E93C08-E68E-495C-9D96-055FECB032DD}" dt="2022-10-17T18:10:26.998" v="5032" actId="478"/>
        <pc:sldMkLst>
          <pc:docMk/>
          <pc:sldMk cId="618140656" sldId="257"/>
        </pc:sldMkLst>
        <pc:spChg chg="mod">
          <ac:chgData name="Voelker, Steven" userId="eed6fb9a-62b1-4e96-8fc4-0aab37df2c85" providerId="ADAL" clId="{85E93C08-E68E-495C-9D96-055FECB032DD}" dt="2022-10-17T15:43:01.200" v="3216" actId="20577"/>
          <ac:spMkLst>
            <pc:docMk/>
            <pc:sldMk cId="618140656" sldId="257"/>
            <ac:spMk id="2" creationId="{C45BE718-E028-4159-B7FE-776FDAAB73CA}"/>
          </ac:spMkLst>
        </pc:spChg>
        <pc:spChg chg="del mod">
          <ac:chgData name="Voelker, Steven" userId="eed6fb9a-62b1-4e96-8fc4-0aab37df2c85" providerId="ADAL" clId="{85E93C08-E68E-495C-9D96-055FECB032DD}" dt="2022-10-17T18:10:26.998" v="5032" actId="478"/>
          <ac:spMkLst>
            <pc:docMk/>
            <pc:sldMk cId="618140656" sldId="257"/>
            <ac:spMk id="3" creationId="{5705824F-E8E0-492E-90CB-41651974A998}"/>
          </ac:spMkLst>
        </pc:spChg>
        <pc:spChg chg="add del">
          <ac:chgData name="Voelker, Steven" userId="eed6fb9a-62b1-4e96-8fc4-0aab37df2c85" providerId="ADAL" clId="{85E93C08-E68E-495C-9D96-055FECB032DD}" dt="2022-10-10T13:12:46.722" v="3069"/>
          <ac:spMkLst>
            <pc:docMk/>
            <pc:sldMk cId="618140656" sldId="257"/>
            <ac:spMk id="11" creationId="{52C0B2E1-0268-42EC-ABD3-94F81A05BCBD}"/>
          </ac:spMkLst>
        </pc:spChg>
        <pc:spChg chg="add del">
          <ac:chgData name="Voelker, Steven" userId="eed6fb9a-62b1-4e96-8fc4-0aab37df2c85" providerId="ADAL" clId="{85E93C08-E68E-495C-9D96-055FECB032DD}" dt="2022-10-10T13:12:46.722" v="3069"/>
          <ac:spMkLst>
            <pc:docMk/>
            <pc:sldMk cId="618140656" sldId="257"/>
            <ac:spMk id="13" creationId="{7D2256B4-48EA-40FC-BBC0-AA1EE6E0080C}"/>
          </ac:spMkLst>
        </pc:spChg>
        <pc:spChg chg="add del">
          <ac:chgData name="Voelker, Steven" userId="eed6fb9a-62b1-4e96-8fc4-0aab37df2c85" providerId="ADAL" clId="{85E93C08-E68E-495C-9D96-055FECB032DD}" dt="2022-10-10T13:12:46.722" v="3069"/>
          <ac:spMkLst>
            <pc:docMk/>
            <pc:sldMk cId="618140656" sldId="257"/>
            <ac:spMk id="17" creationId="{8C6E698C-8155-4B8B-BDC9-B7299772B509}"/>
          </ac:spMkLst>
        </pc:spChg>
        <pc:spChg chg="add del">
          <ac:chgData name="Voelker, Steven" userId="eed6fb9a-62b1-4e96-8fc4-0aab37df2c85" providerId="ADAL" clId="{85E93C08-E68E-495C-9D96-055FECB032DD}" dt="2022-10-10T13:12:46.722" v="3069"/>
          <ac:spMkLst>
            <pc:docMk/>
            <pc:sldMk cId="618140656" sldId="257"/>
            <ac:spMk id="21" creationId="{8A549DE7-671D-4575-AF43-858FD99981CF}"/>
          </ac:spMkLst>
        </pc:spChg>
        <pc:spChg chg="add del">
          <ac:chgData name="Voelker, Steven" userId="eed6fb9a-62b1-4e96-8fc4-0aab37df2c85" providerId="ADAL" clId="{85E93C08-E68E-495C-9D96-055FECB032DD}" dt="2022-10-10T13:12:46.722" v="3069"/>
          <ac:spMkLst>
            <pc:docMk/>
            <pc:sldMk cId="618140656" sldId="257"/>
            <ac:spMk id="23" creationId="{C22D9B36-9BE7-472B-8808-7E0D6810738F}"/>
          </ac:spMkLst>
        </pc:spChg>
        <pc:graphicFrameChg chg="add del mod">
          <ac:chgData name="Voelker, Steven" userId="eed6fb9a-62b1-4e96-8fc4-0aab37df2c85" providerId="ADAL" clId="{85E93C08-E68E-495C-9D96-055FECB032DD}" dt="2022-10-07T11:11:55.348" v="93"/>
          <ac:graphicFrameMkLst>
            <pc:docMk/>
            <pc:sldMk cId="618140656" sldId="257"/>
            <ac:graphicFrameMk id="4" creationId="{436E1937-42F9-AF6F-26E8-55DB8BF12DA1}"/>
          </ac:graphicFrameMkLst>
        </pc:graphicFrameChg>
        <pc:picChg chg="mod">
          <ac:chgData name="Voelker, Steven" userId="eed6fb9a-62b1-4e96-8fc4-0aab37df2c85" providerId="ADAL" clId="{85E93C08-E68E-495C-9D96-055FECB032DD}" dt="2022-10-10T13:18:21.360" v="3165" actId="1076"/>
          <ac:picMkLst>
            <pc:docMk/>
            <pc:sldMk cId="618140656" sldId="257"/>
            <ac:picMk id="9" creationId="{E114E32A-5569-1986-72D2-DFB11326979B}"/>
          </ac:picMkLst>
        </pc:picChg>
        <pc:picChg chg="mod">
          <ac:chgData name="Voelker, Steven" userId="eed6fb9a-62b1-4e96-8fc4-0aab37df2c85" providerId="ADAL" clId="{85E93C08-E68E-495C-9D96-055FECB032DD}" dt="2022-10-07T11:11:53.458" v="90" actId="1076"/>
          <ac:picMkLst>
            <pc:docMk/>
            <pc:sldMk cId="618140656" sldId="257"/>
            <ac:picMk id="16" creationId="{9C544FCF-4597-A624-FE72-3965B765F040}"/>
          </ac:picMkLst>
        </pc:picChg>
        <pc:cxnChg chg="add del">
          <ac:chgData name="Voelker, Steven" userId="eed6fb9a-62b1-4e96-8fc4-0aab37df2c85" providerId="ADAL" clId="{85E93C08-E68E-495C-9D96-055FECB032DD}" dt="2022-10-10T13:12:46.722" v="3069"/>
          <ac:cxnSpMkLst>
            <pc:docMk/>
            <pc:sldMk cId="618140656" sldId="257"/>
            <ac:cxnSpMk id="15" creationId="{3D44BCCA-102D-4A9D-B1E4-2450CAF0B05E}"/>
          </ac:cxnSpMkLst>
        </pc:cxnChg>
        <pc:cxnChg chg="add del">
          <ac:chgData name="Voelker, Steven" userId="eed6fb9a-62b1-4e96-8fc4-0aab37df2c85" providerId="ADAL" clId="{85E93C08-E68E-495C-9D96-055FECB032DD}" dt="2022-10-10T13:12:46.722" v="3069"/>
          <ac:cxnSpMkLst>
            <pc:docMk/>
            <pc:sldMk cId="618140656" sldId="257"/>
            <ac:cxnSpMk id="19" creationId="{09525C9A-1972-4836-BA7A-706C946EF4DA}"/>
          </ac:cxnSpMkLst>
        </pc:cxnChg>
      </pc:sldChg>
      <pc:sldChg chg="del">
        <pc:chgData name="Voelker, Steven" userId="eed6fb9a-62b1-4e96-8fc4-0aab37df2c85" providerId="ADAL" clId="{85E93C08-E68E-495C-9D96-055FECB032DD}" dt="2022-10-07T11:12:58.048" v="94" actId="2696"/>
        <pc:sldMkLst>
          <pc:docMk/>
          <pc:sldMk cId="479353066" sldId="273"/>
        </pc:sldMkLst>
      </pc:sldChg>
      <pc:sldChg chg="modSp mod modCm">
        <pc:chgData name="Voelker, Steven" userId="eed6fb9a-62b1-4e96-8fc4-0aab37df2c85" providerId="ADAL" clId="{85E93C08-E68E-495C-9D96-055FECB032DD}" dt="2022-10-17T15:48:17.469" v="3354"/>
        <pc:sldMkLst>
          <pc:docMk/>
          <pc:sldMk cId="3700571323" sldId="275"/>
        </pc:sldMkLst>
        <pc:spChg chg="mod">
          <ac:chgData name="Voelker, Steven" userId="eed6fb9a-62b1-4e96-8fc4-0aab37df2c85" providerId="ADAL" clId="{85E93C08-E68E-495C-9D96-055FECB032DD}" dt="2022-10-10T13:17:51.462" v="3162" actId="2711"/>
          <ac:spMkLst>
            <pc:docMk/>
            <pc:sldMk cId="3700571323" sldId="275"/>
            <ac:spMk id="2" creationId="{AB8AABA7-8B34-41B0-9C20-32350C402D95}"/>
          </ac:spMkLst>
        </pc:spChg>
        <pc:spChg chg="mod">
          <ac:chgData name="Voelker, Steven" userId="eed6fb9a-62b1-4e96-8fc4-0aab37df2c85" providerId="ADAL" clId="{85E93C08-E68E-495C-9D96-055FECB032DD}" dt="2022-10-17T15:48:12.483" v="3353" actId="20577"/>
          <ac:spMkLst>
            <pc:docMk/>
            <pc:sldMk cId="3700571323" sldId="275"/>
            <ac:spMk id="3" creationId="{5F05C74B-448A-464B-B9B8-F81C56CD86A4}"/>
          </ac:spMkLst>
        </pc:spChg>
      </pc:sldChg>
      <pc:sldChg chg="del">
        <pc:chgData name="Voelker, Steven" userId="eed6fb9a-62b1-4e96-8fc4-0aab37df2c85" providerId="ADAL" clId="{85E93C08-E68E-495C-9D96-055FECB032DD}" dt="2022-10-07T11:13:00.945" v="95" actId="2696"/>
        <pc:sldMkLst>
          <pc:docMk/>
          <pc:sldMk cId="3147642070" sldId="276"/>
        </pc:sldMkLst>
      </pc:sldChg>
      <pc:sldChg chg="addSp modSp mod modCm">
        <pc:chgData name="Voelker, Steven" userId="eed6fb9a-62b1-4e96-8fc4-0aab37df2c85" providerId="ADAL" clId="{85E93C08-E68E-495C-9D96-055FECB032DD}" dt="2022-10-17T18:10:11.713" v="5031"/>
        <pc:sldMkLst>
          <pc:docMk/>
          <pc:sldMk cId="3665663385" sldId="277"/>
        </pc:sldMkLst>
        <pc:spChg chg="mod">
          <ac:chgData name="Voelker, Steven" userId="eed6fb9a-62b1-4e96-8fc4-0aab37df2c85" providerId="ADAL" clId="{85E93C08-E68E-495C-9D96-055FECB032DD}" dt="2022-10-10T13:18:06.412" v="3163" actId="2711"/>
          <ac:spMkLst>
            <pc:docMk/>
            <pc:sldMk cId="3665663385" sldId="277"/>
            <ac:spMk id="2" creationId="{AB8AABA7-8B34-41B0-9C20-32350C402D95}"/>
          </ac:spMkLst>
        </pc:spChg>
        <pc:spChg chg="mod">
          <ac:chgData name="Voelker, Steven" userId="eed6fb9a-62b1-4e96-8fc4-0aab37df2c85" providerId="ADAL" clId="{85E93C08-E68E-495C-9D96-055FECB032DD}" dt="2022-10-17T16:42:34.008" v="4758" actId="20577"/>
          <ac:spMkLst>
            <pc:docMk/>
            <pc:sldMk cId="3665663385" sldId="277"/>
            <ac:spMk id="3" creationId="{5F05C74B-448A-464B-B9B8-F81C56CD86A4}"/>
          </ac:spMkLst>
        </pc:spChg>
        <pc:spChg chg="add mod">
          <ac:chgData name="Voelker, Steven" userId="eed6fb9a-62b1-4e96-8fc4-0aab37df2c85" providerId="ADAL" clId="{85E93C08-E68E-495C-9D96-055FECB032DD}" dt="2022-10-10T13:15:33.993" v="3125" actId="207"/>
          <ac:spMkLst>
            <pc:docMk/>
            <pc:sldMk cId="3665663385" sldId="277"/>
            <ac:spMk id="4" creationId="{9BF79C89-7CC2-EB8C-80E1-F81A37C5D7BE}"/>
          </ac:spMkLst>
        </pc:spChg>
        <pc:spChg chg="mod">
          <ac:chgData name="Voelker, Steven" userId="eed6fb9a-62b1-4e96-8fc4-0aab37df2c85" providerId="ADAL" clId="{85E93C08-E68E-495C-9D96-055FECB032DD}" dt="2022-10-10T13:15:47.280" v="3129" actId="207"/>
          <ac:spMkLst>
            <pc:docMk/>
            <pc:sldMk cId="3665663385" sldId="277"/>
            <ac:spMk id="8" creationId="{AB02F4B2-D00E-81E5-C931-C931240A8376}"/>
          </ac:spMkLst>
        </pc:spChg>
        <pc:spChg chg="mod">
          <ac:chgData name="Voelker, Steven" userId="eed6fb9a-62b1-4e96-8fc4-0aab37df2c85" providerId="ADAL" clId="{85E93C08-E68E-495C-9D96-055FECB032DD}" dt="2022-10-10T13:15:37.242" v="3126" actId="207"/>
          <ac:spMkLst>
            <pc:docMk/>
            <pc:sldMk cId="3665663385" sldId="277"/>
            <ac:spMk id="9" creationId="{844CA402-4C13-29E1-1647-272FFB72357D}"/>
          </ac:spMkLst>
        </pc:spChg>
        <pc:spChg chg="mod">
          <ac:chgData name="Voelker, Steven" userId="eed6fb9a-62b1-4e96-8fc4-0aab37df2c85" providerId="ADAL" clId="{85E93C08-E68E-495C-9D96-055FECB032DD}" dt="2022-10-10T13:15:43.968" v="3128" actId="207"/>
          <ac:spMkLst>
            <pc:docMk/>
            <pc:sldMk cId="3665663385" sldId="277"/>
            <ac:spMk id="10" creationId="{2007777D-6F24-C4A3-56F0-6CACF2CEA008}"/>
          </ac:spMkLst>
        </pc:spChg>
        <pc:spChg chg="mod">
          <ac:chgData name="Voelker, Steven" userId="eed6fb9a-62b1-4e96-8fc4-0aab37df2c85" providerId="ADAL" clId="{85E93C08-E68E-495C-9D96-055FECB032DD}" dt="2022-10-10T13:15:28.842" v="3124" actId="207"/>
          <ac:spMkLst>
            <pc:docMk/>
            <pc:sldMk cId="3665663385" sldId="277"/>
            <ac:spMk id="11" creationId="{4ADB51A8-38C0-8149-9D3B-1ABEAA9B0983}"/>
          </ac:spMkLst>
        </pc:spChg>
      </pc:sldChg>
      <pc:sldChg chg="addSp delSp modSp mod ord modCm">
        <pc:chgData name="Voelker, Steven" userId="eed6fb9a-62b1-4e96-8fc4-0aab37df2c85" providerId="ADAL" clId="{85E93C08-E68E-495C-9D96-055FECB032DD}" dt="2022-10-17T17:22:24.208" v="4775" actId="478"/>
        <pc:sldMkLst>
          <pc:docMk/>
          <pc:sldMk cId="508686517" sldId="304"/>
        </pc:sldMkLst>
        <pc:spChg chg="mod">
          <ac:chgData name="Voelker, Steven" userId="eed6fb9a-62b1-4e96-8fc4-0aab37df2c85" providerId="ADAL" clId="{85E93C08-E68E-495C-9D96-055FECB032DD}" dt="2022-10-17T16:11:50.695" v="3498" actId="20577"/>
          <ac:spMkLst>
            <pc:docMk/>
            <pc:sldMk cId="508686517" sldId="304"/>
            <ac:spMk id="2" creationId="{AB8AABA7-8B34-41B0-9C20-32350C402D95}"/>
          </ac:spMkLst>
        </pc:spChg>
        <pc:spChg chg="del mod">
          <ac:chgData name="Voelker, Steven" userId="eed6fb9a-62b1-4e96-8fc4-0aab37df2c85" providerId="ADAL" clId="{85E93C08-E68E-495C-9D96-055FECB032DD}" dt="2022-10-10T13:10:01.031" v="3059"/>
          <ac:spMkLst>
            <pc:docMk/>
            <pc:sldMk cId="508686517" sldId="304"/>
            <ac:spMk id="3" creationId="{5F05C74B-448A-464B-B9B8-F81C56CD86A4}"/>
          </ac:spMkLst>
        </pc:spChg>
        <pc:spChg chg="add mod">
          <ac:chgData name="Voelker, Steven" userId="eed6fb9a-62b1-4e96-8fc4-0aab37df2c85" providerId="ADAL" clId="{85E93C08-E68E-495C-9D96-055FECB032DD}" dt="2022-10-10T13:22:13.139" v="3175" actId="1076"/>
          <ac:spMkLst>
            <pc:docMk/>
            <pc:sldMk cId="508686517" sldId="304"/>
            <ac:spMk id="5" creationId="{6B9287D1-7D8E-29AF-A8C1-11FC141B37C9}"/>
          </ac:spMkLst>
        </pc:spChg>
        <pc:spChg chg="add mod">
          <ac:chgData name="Voelker, Steven" userId="eed6fb9a-62b1-4e96-8fc4-0aab37df2c85" providerId="ADAL" clId="{85E93C08-E68E-495C-9D96-055FECB032DD}" dt="2022-10-10T13:22:26.542" v="3179" actId="1076"/>
          <ac:spMkLst>
            <pc:docMk/>
            <pc:sldMk cId="508686517" sldId="304"/>
            <ac:spMk id="6" creationId="{F631AA1A-F013-D1F0-584A-2B1A81E09425}"/>
          </ac:spMkLst>
        </pc:spChg>
        <pc:spChg chg="add del mod">
          <ac:chgData name="Voelker, Steven" userId="eed6fb9a-62b1-4e96-8fc4-0aab37df2c85" providerId="ADAL" clId="{85E93C08-E68E-495C-9D96-055FECB032DD}" dt="2022-10-17T17:22:24.208" v="4775" actId="478"/>
          <ac:spMkLst>
            <pc:docMk/>
            <pc:sldMk cId="508686517" sldId="304"/>
            <ac:spMk id="8" creationId="{2B17B4CB-82FB-A186-D02B-77C8CAFF9FC4}"/>
          </ac:spMkLst>
        </pc:spChg>
        <pc:picChg chg="add mod">
          <ac:chgData name="Voelker, Steven" userId="eed6fb9a-62b1-4e96-8fc4-0aab37df2c85" providerId="ADAL" clId="{85E93C08-E68E-495C-9D96-055FECB032DD}" dt="2022-10-17T16:08:13.278" v="3396" actId="14100"/>
          <ac:picMkLst>
            <pc:docMk/>
            <pc:sldMk cId="508686517" sldId="304"/>
            <ac:picMk id="3" creationId="{B03822AF-3AFC-E48A-B874-ED3466598E0D}"/>
          </ac:picMkLst>
        </pc:picChg>
        <pc:picChg chg="add del mod">
          <ac:chgData name="Voelker, Steven" userId="eed6fb9a-62b1-4e96-8fc4-0aab37df2c85" providerId="ADAL" clId="{85E93C08-E68E-495C-9D96-055FECB032DD}" dt="2022-10-17T17:22:24.208" v="4775" actId="478"/>
          <ac:picMkLst>
            <pc:docMk/>
            <pc:sldMk cId="508686517" sldId="304"/>
            <ac:picMk id="4" creationId="{C3AAB40F-8740-B6B4-E14C-AAC4B138002A}"/>
          </ac:picMkLst>
        </pc:picChg>
        <pc:picChg chg="add del mod ord">
          <ac:chgData name="Voelker, Steven" userId="eed6fb9a-62b1-4e96-8fc4-0aab37df2c85" providerId="ADAL" clId="{85E93C08-E68E-495C-9D96-055FECB032DD}" dt="2022-10-17T17:22:23.605" v="4774" actId="22"/>
          <ac:picMkLst>
            <pc:docMk/>
            <pc:sldMk cId="508686517" sldId="304"/>
            <ac:picMk id="10" creationId="{1CB91424-ECF6-9B16-5FF0-C5ACA0FB1AC7}"/>
          </ac:picMkLst>
        </pc:picChg>
      </pc:sldChg>
      <pc:sldChg chg="addSp delSp modSp mod setBg delDesignElem modCm">
        <pc:chgData name="Voelker, Steven" userId="eed6fb9a-62b1-4e96-8fc4-0aab37df2c85" providerId="ADAL" clId="{85E93C08-E68E-495C-9D96-055FECB032DD}" dt="2022-10-17T16:33:53.782" v="4318"/>
        <pc:sldMkLst>
          <pc:docMk/>
          <pc:sldMk cId="4228521743" sldId="311"/>
        </pc:sldMkLst>
        <pc:spChg chg="mod">
          <ac:chgData name="Voelker, Steven" userId="eed6fb9a-62b1-4e96-8fc4-0aab37df2c85" providerId="ADAL" clId="{85E93C08-E68E-495C-9D96-055FECB032DD}" dt="2022-10-10T13:16:19.774" v="3132" actId="1076"/>
          <ac:spMkLst>
            <pc:docMk/>
            <pc:sldMk cId="4228521743" sldId="311"/>
            <ac:spMk id="2" creationId="{AB8AABA7-8B34-41B0-9C20-32350C402D95}"/>
          </ac:spMkLst>
        </pc:spChg>
        <pc:spChg chg="mod">
          <ac:chgData name="Voelker, Steven" userId="eed6fb9a-62b1-4e96-8fc4-0aab37df2c85" providerId="ADAL" clId="{85E93C08-E68E-495C-9D96-055FECB032DD}" dt="2022-10-10T13:10:30.527" v="3061" actId="26606"/>
          <ac:spMkLst>
            <pc:docMk/>
            <pc:sldMk cId="4228521743" sldId="311"/>
            <ac:spMk id="3" creationId="{5F05C74B-448A-464B-B9B8-F81C56CD86A4}"/>
          </ac:spMkLst>
        </pc:spChg>
        <pc:spChg chg="add mod">
          <ac:chgData name="Voelker, Steven" userId="eed6fb9a-62b1-4e96-8fc4-0aab37df2c85" providerId="ADAL" clId="{85E93C08-E68E-495C-9D96-055FECB032DD}" dt="2022-10-17T16:33:43.141" v="4317" actId="6549"/>
          <ac:spMkLst>
            <pc:docMk/>
            <pc:sldMk cId="4228521743" sldId="311"/>
            <ac:spMk id="4" creationId="{F469764F-8ED0-F44A-EB00-670ADBA4CBE1}"/>
          </ac:spMkLst>
        </pc:spChg>
        <pc:spChg chg="add del">
          <ac:chgData name="Voelker, Steven" userId="eed6fb9a-62b1-4e96-8fc4-0aab37df2c85" providerId="ADAL" clId="{85E93C08-E68E-495C-9D96-055FECB032DD}" dt="2022-10-10T13:12:46.722" v="3069"/>
          <ac:spMkLst>
            <pc:docMk/>
            <pc:sldMk cId="4228521743" sldId="311"/>
            <ac:spMk id="10" creationId="{52ABB703-2B0E-4C3B-B4A2-F3973548E561}"/>
          </ac:spMkLst>
        </pc:spChg>
        <pc:spChg chg="add del">
          <ac:chgData name="Voelker, Steven" userId="eed6fb9a-62b1-4e96-8fc4-0aab37df2c85" providerId="ADAL" clId="{85E93C08-E68E-495C-9D96-055FECB032DD}" dt="2022-10-10T13:12:46.722" v="3069"/>
          <ac:spMkLst>
            <pc:docMk/>
            <pc:sldMk cId="4228521743" sldId="311"/>
            <ac:spMk id="14" creationId="{E95DA498-D9A2-4DA9-B9DA-B3776E08CF7E}"/>
          </ac:spMkLst>
        </pc:spChg>
        <pc:spChg chg="add del">
          <ac:chgData name="Voelker, Steven" userId="eed6fb9a-62b1-4e96-8fc4-0aab37df2c85" providerId="ADAL" clId="{85E93C08-E68E-495C-9D96-055FECB032DD}" dt="2022-10-10T13:12:46.722" v="3069"/>
          <ac:spMkLst>
            <pc:docMk/>
            <pc:sldMk cId="4228521743" sldId="311"/>
            <ac:spMk id="16" creationId="{82A73093-4B9D-420D-B17E-52293703A1D4}"/>
          </ac:spMkLst>
        </pc:spChg>
        <pc:picChg chg="add mod">
          <ac:chgData name="Voelker, Steven" userId="eed6fb9a-62b1-4e96-8fc4-0aab37df2c85" providerId="ADAL" clId="{85E93C08-E68E-495C-9D96-055FECB032DD}" dt="2022-10-10T13:16:13.275" v="3131" actId="14100"/>
          <ac:picMkLst>
            <pc:docMk/>
            <pc:sldMk cId="4228521743" sldId="311"/>
            <ac:picMk id="7" creationId="{7EB2DE68-4F19-8512-08D6-1519FA4A5192}"/>
          </ac:picMkLst>
        </pc:picChg>
        <pc:cxnChg chg="add del">
          <ac:chgData name="Voelker, Steven" userId="eed6fb9a-62b1-4e96-8fc4-0aab37df2c85" providerId="ADAL" clId="{85E93C08-E68E-495C-9D96-055FECB032DD}" dt="2022-10-10T13:12:46.722" v="3069"/>
          <ac:cxnSpMkLst>
            <pc:docMk/>
            <pc:sldMk cId="4228521743" sldId="311"/>
            <ac:cxnSpMk id="12" creationId="{9C21570E-E159-49A6-9891-FA397B7A92D3}"/>
          </ac:cxnSpMkLst>
        </pc:cxnChg>
      </pc:sldChg>
      <pc:sldChg chg="addSp delSp modSp mod setBg modCm">
        <pc:chgData name="Voelker, Steven" userId="eed6fb9a-62b1-4e96-8fc4-0aab37df2c85" providerId="ADAL" clId="{85E93C08-E68E-495C-9D96-055FECB032DD}" dt="2022-10-17T16:12:31.707" v="3502"/>
        <pc:sldMkLst>
          <pc:docMk/>
          <pc:sldMk cId="3717024448" sldId="314"/>
        </pc:sldMkLst>
        <pc:spChg chg="mod">
          <ac:chgData name="Voelker, Steven" userId="eed6fb9a-62b1-4e96-8fc4-0aab37df2c85" providerId="ADAL" clId="{85E93C08-E68E-495C-9D96-055FECB032DD}" dt="2022-10-10T13:13:26.756" v="3083" actId="20577"/>
          <ac:spMkLst>
            <pc:docMk/>
            <pc:sldMk cId="3717024448" sldId="314"/>
            <ac:spMk id="2" creationId="{AB8AABA7-8B34-41B0-9C20-32350C402D95}"/>
          </ac:spMkLst>
        </pc:spChg>
        <pc:spChg chg="mod">
          <ac:chgData name="Voelker, Steven" userId="eed6fb9a-62b1-4e96-8fc4-0aab37df2c85" providerId="ADAL" clId="{85E93C08-E68E-495C-9D96-055FECB032DD}" dt="2022-10-17T16:12:02.362" v="3501" actId="1076"/>
          <ac:spMkLst>
            <pc:docMk/>
            <pc:sldMk cId="3717024448" sldId="314"/>
            <ac:spMk id="3" creationId="{5F05C74B-448A-464B-B9B8-F81C56CD86A4}"/>
          </ac:spMkLst>
        </pc:spChg>
        <pc:spChg chg="add del mod">
          <ac:chgData name="Voelker, Steven" userId="eed6fb9a-62b1-4e96-8fc4-0aab37df2c85" providerId="ADAL" clId="{85E93C08-E68E-495C-9D96-055FECB032DD}" dt="2022-10-17T16:07:01.679" v="3390" actId="478"/>
          <ac:spMkLst>
            <pc:docMk/>
            <pc:sldMk cId="3717024448" sldId="314"/>
            <ac:spMk id="12" creationId="{427B2263-C991-ACB8-2E9D-0F93E1C1324D}"/>
          </ac:spMkLst>
        </pc:spChg>
        <pc:spChg chg="add del">
          <ac:chgData name="Voelker, Steven" userId="eed6fb9a-62b1-4e96-8fc4-0aab37df2c85" providerId="ADAL" clId="{85E93C08-E68E-495C-9D96-055FECB032DD}" dt="2022-10-10T13:02:43.374" v="2915" actId="26606"/>
          <ac:spMkLst>
            <pc:docMk/>
            <pc:sldMk cId="3717024448" sldId="314"/>
            <ac:spMk id="16" creationId="{E7F82259-6DC6-40BE-84AB-3D4BDA537672}"/>
          </ac:spMkLst>
        </pc:spChg>
        <pc:spChg chg="add del">
          <ac:chgData name="Voelker, Steven" userId="eed6fb9a-62b1-4e96-8fc4-0aab37df2c85" providerId="ADAL" clId="{85E93C08-E68E-495C-9D96-055FECB032DD}" dt="2022-10-10T13:02:43.374" v="2915" actId="26606"/>
          <ac:spMkLst>
            <pc:docMk/>
            <pc:sldMk cId="3717024448" sldId="314"/>
            <ac:spMk id="20" creationId="{35490A1A-AA28-463A-AA3C-C84B88ED54D3}"/>
          </ac:spMkLst>
        </pc:spChg>
        <pc:spChg chg="add del">
          <ac:chgData name="Voelker, Steven" userId="eed6fb9a-62b1-4e96-8fc4-0aab37df2c85" providerId="ADAL" clId="{85E93C08-E68E-495C-9D96-055FECB032DD}" dt="2022-10-10T13:02:43.374" v="2915" actId="26606"/>
          <ac:spMkLst>
            <pc:docMk/>
            <pc:sldMk cId="3717024448" sldId="314"/>
            <ac:spMk id="22" creationId="{9CBAC0BF-B249-46F8-B6CE-50488DCA102A}"/>
          </ac:spMkLst>
        </pc:spChg>
        <pc:spChg chg="add del">
          <ac:chgData name="Voelker, Steven" userId="eed6fb9a-62b1-4e96-8fc4-0aab37df2c85" providerId="ADAL" clId="{85E93C08-E68E-495C-9D96-055FECB032DD}" dt="2022-10-10T13:02:43.374" v="2915" actId="26606"/>
          <ac:spMkLst>
            <pc:docMk/>
            <pc:sldMk cId="3717024448" sldId="314"/>
            <ac:spMk id="24" creationId="{983DEAAD-C42F-417F-96C1-36AC52AA5D25}"/>
          </ac:spMkLst>
        </pc:spChg>
        <pc:spChg chg="add del">
          <ac:chgData name="Voelker, Steven" userId="eed6fb9a-62b1-4e96-8fc4-0aab37df2c85" providerId="ADAL" clId="{85E93C08-E68E-495C-9D96-055FECB032DD}" dt="2022-10-10T13:02:43.374" v="2915" actId="26606"/>
          <ac:spMkLst>
            <pc:docMk/>
            <pc:sldMk cId="3717024448" sldId="314"/>
            <ac:spMk id="26" creationId="{69259C9E-EB60-4136-BFB3-C6AA8EABCC75}"/>
          </ac:spMkLst>
        </pc:spChg>
        <pc:spChg chg="add del">
          <ac:chgData name="Voelker, Steven" userId="eed6fb9a-62b1-4e96-8fc4-0aab37df2c85" providerId="ADAL" clId="{85E93C08-E68E-495C-9D96-055FECB032DD}" dt="2022-10-10T13:02:43.374" v="2915" actId="26606"/>
          <ac:spMkLst>
            <pc:docMk/>
            <pc:sldMk cId="3717024448" sldId="314"/>
            <ac:spMk id="28" creationId="{C44B207C-AE62-4FA8-B469-5E0EDADF80A5}"/>
          </ac:spMkLst>
        </pc:spChg>
        <pc:spChg chg="add del">
          <ac:chgData name="Voelker, Steven" userId="eed6fb9a-62b1-4e96-8fc4-0aab37df2c85" providerId="ADAL" clId="{85E93C08-E68E-495C-9D96-055FECB032DD}" dt="2022-10-10T13:02:43.374" v="2915" actId="26606"/>
          <ac:spMkLst>
            <pc:docMk/>
            <pc:sldMk cId="3717024448" sldId="314"/>
            <ac:spMk id="30" creationId="{BE1354F6-7F92-40AE-A769-AC17DBD95EC7}"/>
          </ac:spMkLst>
        </pc:spChg>
        <pc:picChg chg="add del mod ord">
          <ac:chgData name="Voelker, Steven" userId="eed6fb9a-62b1-4e96-8fc4-0aab37df2c85" providerId="ADAL" clId="{85E93C08-E68E-495C-9D96-055FECB032DD}" dt="2022-10-17T16:07:19.213" v="3393" actId="21"/>
          <ac:picMkLst>
            <pc:docMk/>
            <pc:sldMk cId="3717024448" sldId="314"/>
            <ac:picMk id="5" creationId="{561F6ED0-A587-BCA4-43B5-9E493A1D33B5}"/>
          </ac:picMkLst>
        </pc:picChg>
        <pc:picChg chg="add del mod">
          <ac:chgData name="Voelker, Steven" userId="eed6fb9a-62b1-4e96-8fc4-0aab37df2c85" providerId="ADAL" clId="{85E93C08-E68E-495C-9D96-055FECB032DD}" dt="2022-10-17T16:06:21.956" v="3379" actId="21"/>
          <ac:picMkLst>
            <pc:docMk/>
            <pc:sldMk cId="3717024448" sldId="314"/>
            <ac:picMk id="7" creationId="{3E4A5A77-0D97-EE20-6760-40A6AD782C8D}"/>
          </ac:picMkLst>
        </pc:picChg>
        <pc:picChg chg="add del mod">
          <ac:chgData name="Voelker, Steven" userId="eed6fb9a-62b1-4e96-8fc4-0aab37df2c85" providerId="ADAL" clId="{85E93C08-E68E-495C-9D96-055FECB032DD}" dt="2022-10-17T16:06:32.031" v="3382" actId="21"/>
          <ac:picMkLst>
            <pc:docMk/>
            <pc:sldMk cId="3717024448" sldId="314"/>
            <ac:picMk id="9" creationId="{5561AA95-EE74-5CF1-239A-BA64F89E00E5}"/>
          </ac:picMkLst>
        </pc:picChg>
        <pc:picChg chg="add del mod ord">
          <ac:chgData name="Voelker, Steven" userId="eed6fb9a-62b1-4e96-8fc4-0aab37df2c85" providerId="ADAL" clId="{85E93C08-E68E-495C-9D96-055FECB032DD}" dt="2022-10-17T16:06:39.654" v="3384" actId="21"/>
          <ac:picMkLst>
            <pc:docMk/>
            <pc:sldMk cId="3717024448" sldId="314"/>
            <ac:picMk id="11" creationId="{9F80A005-F2EB-1327-BB87-698B07929869}"/>
          </ac:picMkLst>
        </pc:picChg>
        <pc:cxnChg chg="add del">
          <ac:chgData name="Voelker, Steven" userId="eed6fb9a-62b1-4e96-8fc4-0aab37df2c85" providerId="ADAL" clId="{85E93C08-E68E-495C-9D96-055FECB032DD}" dt="2022-10-10T13:02:43.374" v="2915" actId="26606"/>
          <ac:cxnSpMkLst>
            <pc:docMk/>
            <pc:sldMk cId="3717024448" sldId="314"/>
            <ac:cxnSpMk id="18" creationId="{D8969DA3-1975-44C7-B7ED-053710F94528}"/>
          </ac:cxnSpMkLst>
        </pc:cxnChg>
      </pc:sldChg>
      <pc:sldChg chg="addSp delSp modSp new mod modCm">
        <pc:chgData name="Voelker, Steven" userId="eed6fb9a-62b1-4e96-8fc4-0aab37df2c85" providerId="ADAL" clId="{85E93C08-E68E-495C-9D96-055FECB032DD}" dt="2022-10-17T16:43:56.039" v="4761" actId="14100"/>
        <pc:sldMkLst>
          <pc:docMk/>
          <pc:sldMk cId="958716388" sldId="315"/>
        </pc:sldMkLst>
        <pc:spChg chg="mod">
          <ac:chgData name="Voelker, Steven" userId="eed6fb9a-62b1-4e96-8fc4-0aab37df2c85" providerId="ADAL" clId="{85E93C08-E68E-495C-9D96-055FECB032DD}" dt="2022-10-10T13:17:27.776" v="3161" actId="20577"/>
          <ac:spMkLst>
            <pc:docMk/>
            <pc:sldMk cId="958716388" sldId="315"/>
            <ac:spMk id="2" creationId="{DC8685F1-03EA-CFBA-19AA-F4BA69C2F9EE}"/>
          </ac:spMkLst>
        </pc:spChg>
        <pc:spChg chg="del">
          <ac:chgData name="Voelker, Steven" userId="eed6fb9a-62b1-4e96-8fc4-0aab37df2c85" providerId="ADAL" clId="{85E93C08-E68E-495C-9D96-055FECB032DD}" dt="2022-10-10T12:30:06.290" v="1396" actId="22"/>
          <ac:spMkLst>
            <pc:docMk/>
            <pc:sldMk cId="958716388" sldId="315"/>
            <ac:spMk id="3" creationId="{FDB5ECDD-10E8-C516-4F11-0C57B582C198}"/>
          </ac:spMkLst>
        </pc:spChg>
        <pc:spChg chg="add del mod">
          <ac:chgData name="Voelker, Steven" userId="eed6fb9a-62b1-4e96-8fc4-0aab37df2c85" providerId="ADAL" clId="{85E93C08-E68E-495C-9D96-055FECB032DD}" dt="2022-10-10T12:30:54.846" v="1405"/>
          <ac:spMkLst>
            <pc:docMk/>
            <pc:sldMk cId="958716388" sldId="315"/>
            <ac:spMk id="7" creationId="{F0D826B6-C40F-C3BB-C766-D09F6D995D68}"/>
          </ac:spMkLst>
        </pc:spChg>
        <pc:spChg chg="add del mod">
          <ac:chgData name="Voelker, Steven" userId="eed6fb9a-62b1-4e96-8fc4-0aab37df2c85" providerId="ADAL" clId="{85E93C08-E68E-495C-9D96-055FECB032DD}" dt="2022-10-17T16:43:48.808" v="4759" actId="478"/>
          <ac:spMkLst>
            <pc:docMk/>
            <pc:sldMk cId="958716388" sldId="315"/>
            <ac:spMk id="10" creationId="{3CAE2E1B-3CB1-8D9B-3FB2-BA314D1570D2}"/>
          </ac:spMkLst>
        </pc:spChg>
        <pc:graphicFrameChg chg="add del mod">
          <ac:chgData name="Voelker, Steven" userId="eed6fb9a-62b1-4e96-8fc4-0aab37df2c85" providerId="ADAL" clId="{85E93C08-E68E-495C-9D96-055FECB032DD}" dt="2022-10-10T12:29:19.067" v="1386" actId="478"/>
          <ac:graphicFrameMkLst>
            <pc:docMk/>
            <pc:sldMk cId="958716388" sldId="315"/>
            <ac:graphicFrameMk id="4" creationId="{2328B259-96C0-ECCB-D9DF-702937594147}"/>
          </ac:graphicFrameMkLst>
        </pc:graphicFrameChg>
        <pc:picChg chg="add mod ord">
          <ac:chgData name="Voelker, Steven" userId="eed6fb9a-62b1-4e96-8fc4-0aab37df2c85" providerId="ADAL" clId="{85E93C08-E68E-495C-9D96-055FECB032DD}" dt="2022-10-17T16:43:56.039" v="4761" actId="14100"/>
          <ac:picMkLst>
            <pc:docMk/>
            <pc:sldMk cId="958716388" sldId="315"/>
            <ac:picMk id="6" creationId="{8261563D-2D68-0FE2-FA53-C58E8DE45B1C}"/>
          </ac:picMkLst>
        </pc:picChg>
        <pc:picChg chg="add del">
          <ac:chgData name="Voelker, Steven" userId="eed6fb9a-62b1-4e96-8fc4-0aab37df2c85" providerId="ADAL" clId="{85E93C08-E68E-495C-9D96-055FECB032DD}" dt="2022-10-10T12:30:59.968" v="1407" actId="22"/>
          <ac:picMkLst>
            <pc:docMk/>
            <pc:sldMk cId="958716388" sldId="315"/>
            <ac:picMk id="9" creationId="{14C0F045-ECC1-D00F-61FE-F3127EBD15A8}"/>
          </ac:picMkLst>
        </pc:picChg>
      </pc:sldChg>
      <pc:sldChg chg="addSp delSp modSp new mod">
        <pc:chgData name="Voelker, Steven" userId="eed6fb9a-62b1-4e96-8fc4-0aab37df2c85" providerId="ADAL" clId="{85E93C08-E68E-495C-9D96-055FECB032DD}" dt="2022-10-17T16:39:16.353" v="4703" actId="14100"/>
        <pc:sldMkLst>
          <pc:docMk/>
          <pc:sldMk cId="3215433274" sldId="316"/>
        </pc:sldMkLst>
        <pc:spChg chg="mod">
          <ac:chgData name="Voelker, Steven" userId="eed6fb9a-62b1-4e96-8fc4-0aab37df2c85" providerId="ADAL" clId="{85E93C08-E68E-495C-9D96-055FECB032DD}" dt="2022-10-17T16:06:10.804" v="3378" actId="20577"/>
          <ac:spMkLst>
            <pc:docMk/>
            <pc:sldMk cId="3215433274" sldId="316"/>
            <ac:spMk id="2" creationId="{11E0EB52-D443-8A15-B56C-E11E7C960923}"/>
          </ac:spMkLst>
        </pc:spChg>
        <pc:spChg chg="del">
          <ac:chgData name="Voelker, Steven" userId="eed6fb9a-62b1-4e96-8fc4-0aab37df2c85" providerId="ADAL" clId="{85E93C08-E68E-495C-9D96-055FECB032DD}" dt="2022-10-17T16:06:25.854" v="3380"/>
          <ac:spMkLst>
            <pc:docMk/>
            <pc:sldMk cId="3215433274" sldId="316"/>
            <ac:spMk id="3" creationId="{48FAD810-BA51-9E14-3A8A-B9073210CB57}"/>
          </ac:spMkLst>
        </pc:spChg>
        <pc:spChg chg="add del mod">
          <ac:chgData name="Voelker, Steven" userId="eed6fb9a-62b1-4e96-8fc4-0aab37df2c85" providerId="ADAL" clId="{85E93C08-E68E-495C-9D96-055FECB032DD}" dt="2022-10-17T16:17:11.896" v="3508" actId="478"/>
          <ac:spMkLst>
            <pc:docMk/>
            <pc:sldMk cId="3215433274" sldId="316"/>
            <ac:spMk id="7" creationId="{862058D7-B13E-78C6-9DE4-C7032D59EE68}"/>
          </ac:spMkLst>
        </pc:spChg>
        <pc:spChg chg="add del mod">
          <ac:chgData name="Voelker, Steven" userId="eed6fb9a-62b1-4e96-8fc4-0aab37df2c85" providerId="ADAL" clId="{85E93C08-E68E-495C-9D96-055FECB032DD}" dt="2022-10-17T16:37:09.541" v="4397" actId="1076"/>
          <ac:spMkLst>
            <pc:docMk/>
            <pc:sldMk cId="3215433274" sldId="316"/>
            <ac:spMk id="8" creationId="{F1366A8C-E4F0-483E-C18D-FE2BBEB5633C}"/>
          </ac:spMkLst>
        </pc:spChg>
        <pc:spChg chg="add del mod">
          <ac:chgData name="Voelker, Steven" userId="eed6fb9a-62b1-4e96-8fc4-0aab37df2c85" providerId="ADAL" clId="{85E93C08-E68E-495C-9D96-055FECB032DD}" dt="2022-10-17T16:35:31.235" v="4332" actId="478"/>
          <ac:spMkLst>
            <pc:docMk/>
            <pc:sldMk cId="3215433274" sldId="316"/>
            <ac:spMk id="9" creationId="{BB1118D7-C764-F02B-B71C-6CC9834D5481}"/>
          </ac:spMkLst>
        </pc:spChg>
        <pc:spChg chg="add mod">
          <ac:chgData name="Voelker, Steven" userId="eed6fb9a-62b1-4e96-8fc4-0aab37df2c85" providerId="ADAL" clId="{85E93C08-E68E-495C-9D96-055FECB032DD}" dt="2022-10-17T16:36:37.650" v="4390" actId="14100"/>
          <ac:spMkLst>
            <pc:docMk/>
            <pc:sldMk cId="3215433274" sldId="316"/>
            <ac:spMk id="10" creationId="{65E57191-7E8E-8AF5-1E7A-6CDC578A1D80}"/>
          </ac:spMkLst>
        </pc:spChg>
        <pc:spChg chg="add mod">
          <ac:chgData name="Voelker, Steven" userId="eed6fb9a-62b1-4e96-8fc4-0aab37df2c85" providerId="ADAL" clId="{85E93C08-E68E-495C-9D96-055FECB032DD}" dt="2022-10-17T16:36:35.177" v="4389" actId="14100"/>
          <ac:spMkLst>
            <pc:docMk/>
            <pc:sldMk cId="3215433274" sldId="316"/>
            <ac:spMk id="11" creationId="{2C2D787D-A88A-51E3-EDD4-E6A012523A51}"/>
          </ac:spMkLst>
        </pc:spChg>
        <pc:spChg chg="add del mod">
          <ac:chgData name="Voelker, Steven" userId="eed6fb9a-62b1-4e96-8fc4-0aab37df2c85" providerId="ADAL" clId="{85E93C08-E68E-495C-9D96-055FECB032DD}" dt="2022-10-17T16:37:03.889" v="4396" actId="478"/>
          <ac:spMkLst>
            <pc:docMk/>
            <pc:sldMk cId="3215433274" sldId="316"/>
            <ac:spMk id="13" creationId="{5C389C08-F656-839E-7322-570F4D811A0C}"/>
          </ac:spMkLst>
        </pc:spChg>
        <pc:spChg chg="add mod">
          <ac:chgData name="Voelker, Steven" userId="eed6fb9a-62b1-4e96-8fc4-0aab37df2c85" providerId="ADAL" clId="{85E93C08-E68E-495C-9D96-055FECB032DD}" dt="2022-10-17T16:39:16.353" v="4703" actId="14100"/>
          <ac:spMkLst>
            <pc:docMk/>
            <pc:sldMk cId="3215433274" sldId="316"/>
            <ac:spMk id="14" creationId="{BC36B8D1-6591-6D72-5FA7-A595E051873C}"/>
          </ac:spMkLst>
        </pc:spChg>
        <pc:picChg chg="add del mod">
          <ac:chgData name="Voelker, Steven" userId="eed6fb9a-62b1-4e96-8fc4-0aab37df2c85" providerId="ADAL" clId="{85E93C08-E68E-495C-9D96-055FECB032DD}" dt="2022-10-17T16:35:23.598" v="4329" actId="478"/>
          <ac:picMkLst>
            <pc:docMk/>
            <pc:sldMk cId="3215433274" sldId="316"/>
            <ac:picMk id="4" creationId="{BBD39F05-4BD3-E0F6-34D0-EA983830B57C}"/>
          </ac:picMkLst>
        </pc:picChg>
        <pc:picChg chg="add mod">
          <ac:chgData name="Voelker, Steven" userId="eed6fb9a-62b1-4e96-8fc4-0aab37df2c85" providerId="ADAL" clId="{85E93C08-E68E-495C-9D96-055FECB032DD}" dt="2022-10-17T16:35:47.730" v="4335" actId="1076"/>
          <ac:picMkLst>
            <pc:docMk/>
            <pc:sldMk cId="3215433274" sldId="316"/>
            <ac:picMk id="5" creationId="{6908ED41-119C-4E5A-C9D3-F04E7B7574B1}"/>
          </ac:picMkLst>
        </pc:picChg>
        <pc:picChg chg="add mod">
          <ac:chgData name="Voelker, Steven" userId="eed6fb9a-62b1-4e96-8fc4-0aab37df2c85" providerId="ADAL" clId="{85E93C08-E68E-495C-9D96-055FECB032DD}" dt="2022-10-17T16:35:45.320" v="4334" actId="1076"/>
          <ac:picMkLst>
            <pc:docMk/>
            <pc:sldMk cId="3215433274" sldId="316"/>
            <ac:picMk id="6" creationId="{9E4F5730-D592-18E1-9748-17914A3D5B6A}"/>
          </ac:picMkLst>
        </pc:picChg>
      </pc:sldChg>
      <pc:sldChg chg="addSp delSp modSp new mod setBg">
        <pc:chgData name="Voelker, Steven" userId="eed6fb9a-62b1-4e96-8fc4-0aab37df2c85" providerId="ADAL" clId="{85E93C08-E68E-495C-9D96-055FECB032DD}" dt="2022-10-17T18:09:48.615" v="5030" actId="20577"/>
        <pc:sldMkLst>
          <pc:docMk/>
          <pc:sldMk cId="3639919444" sldId="317"/>
        </pc:sldMkLst>
        <pc:spChg chg="mod ord">
          <ac:chgData name="Voelker, Steven" userId="eed6fb9a-62b1-4e96-8fc4-0aab37df2c85" providerId="ADAL" clId="{85E93C08-E68E-495C-9D96-055FECB032DD}" dt="2022-10-17T17:58:36.583" v="4839" actId="26606"/>
          <ac:spMkLst>
            <pc:docMk/>
            <pc:sldMk cId="3639919444" sldId="317"/>
            <ac:spMk id="2" creationId="{3ACAB962-160E-A05C-E885-E79AE61137D2}"/>
          </ac:spMkLst>
        </pc:spChg>
        <pc:spChg chg="del">
          <ac:chgData name="Voelker, Steven" userId="eed6fb9a-62b1-4e96-8fc4-0aab37df2c85" providerId="ADAL" clId="{85E93C08-E68E-495C-9D96-055FECB032DD}" dt="2022-10-17T17:57:25.801" v="4829" actId="478"/>
          <ac:spMkLst>
            <pc:docMk/>
            <pc:sldMk cId="3639919444" sldId="317"/>
            <ac:spMk id="3" creationId="{B5601762-A781-5030-06A8-22058BEDE5CC}"/>
          </ac:spMkLst>
        </pc:spChg>
        <pc:spChg chg="add del mod">
          <ac:chgData name="Voelker, Steven" userId="eed6fb9a-62b1-4e96-8fc4-0aab37df2c85" providerId="ADAL" clId="{85E93C08-E68E-495C-9D96-055FECB032DD}" dt="2022-10-17T18:00:28.933" v="4841" actId="478"/>
          <ac:spMkLst>
            <pc:docMk/>
            <pc:sldMk cId="3639919444" sldId="317"/>
            <ac:spMk id="6" creationId="{5237C14D-2F45-031C-67B0-D02F2DAD57BF}"/>
          </ac:spMkLst>
        </pc:spChg>
        <pc:spChg chg="add mod">
          <ac:chgData name="Voelker, Steven" userId="eed6fb9a-62b1-4e96-8fc4-0aab37df2c85" providerId="ADAL" clId="{85E93C08-E68E-495C-9D96-055FECB032DD}" dt="2022-10-17T18:08:23.140" v="4986" actId="20577"/>
          <ac:spMkLst>
            <pc:docMk/>
            <pc:sldMk cId="3639919444" sldId="317"/>
            <ac:spMk id="7" creationId="{A89E6C8B-48D4-345A-3BDE-5A42A17381E8}"/>
          </ac:spMkLst>
        </pc:spChg>
        <pc:spChg chg="add mod">
          <ac:chgData name="Voelker, Steven" userId="eed6fb9a-62b1-4e96-8fc4-0aab37df2c85" providerId="ADAL" clId="{85E93C08-E68E-495C-9D96-055FECB032DD}" dt="2022-10-17T18:06:20.026" v="4928" actId="14100"/>
          <ac:spMkLst>
            <pc:docMk/>
            <pc:sldMk cId="3639919444" sldId="317"/>
            <ac:spMk id="8" creationId="{3827C5FD-C675-FF65-9D34-A759F53AE660}"/>
          </ac:spMkLst>
        </pc:spChg>
        <pc:spChg chg="add mod">
          <ac:chgData name="Voelker, Steven" userId="eed6fb9a-62b1-4e96-8fc4-0aab37df2c85" providerId="ADAL" clId="{85E93C08-E68E-495C-9D96-055FECB032DD}" dt="2022-10-17T18:08:04.942" v="4982" actId="20577"/>
          <ac:spMkLst>
            <pc:docMk/>
            <pc:sldMk cId="3639919444" sldId="317"/>
            <ac:spMk id="9" creationId="{3CC3D60C-1C78-229F-E96F-980F4B7C80A4}"/>
          </ac:spMkLst>
        </pc:spChg>
        <pc:spChg chg="add">
          <ac:chgData name="Voelker, Steven" userId="eed6fb9a-62b1-4e96-8fc4-0aab37df2c85" providerId="ADAL" clId="{85E93C08-E68E-495C-9D96-055FECB032DD}" dt="2022-10-17T17:58:36.583" v="4839" actId="26606"/>
          <ac:spMkLst>
            <pc:docMk/>
            <pc:sldMk cId="3639919444" sldId="317"/>
            <ac:spMk id="10" creationId="{D829E218-74FB-4455-98BE-F2C5BA8978BE}"/>
          </ac:spMkLst>
        </pc:spChg>
        <pc:spChg chg="add mod">
          <ac:chgData name="Voelker, Steven" userId="eed6fb9a-62b1-4e96-8fc4-0aab37df2c85" providerId="ADAL" clId="{85E93C08-E68E-495C-9D96-055FECB032DD}" dt="2022-10-17T18:09:48.615" v="5030" actId="20577"/>
          <ac:spMkLst>
            <pc:docMk/>
            <pc:sldMk cId="3639919444" sldId="317"/>
            <ac:spMk id="11" creationId="{E8BFA2E9-58F8-EA9F-C7B1-00A7590A8AB1}"/>
          </ac:spMkLst>
        </pc:spChg>
        <pc:spChg chg="add">
          <ac:chgData name="Voelker, Steven" userId="eed6fb9a-62b1-4e96-8fc4-0aab37df2c85" providerId="ADAL" clId="{85E93C08-E68E-495C-9D96-055FECB032DD}" dt="2022-10-17T17:58:36.583" v="4839" actId="26606"/>
          <ac:spMkLst>
            <pc:docMk/>
            <pc:sldMk cId="3639919444" sldId="317"/>
            <ac:spMk id="12" creationId="{7E8D75FD-D4F9-4D11-B70D-82EFCB4CFA5B}"/>
          </ac:spMkLst>
        </pc:spChg>
        <pc:spChg chg="add">
          <ac:chgData name="Voelker, Steven" userId="eed6fb9a-62b1-4e96-8fc4-0aab37df2c85" providerId="ADAL" clId="{85E93C08-E68E-495C-9D96-055FECB032DD}" dt="2022-10-17T17:58:36.583" v="4839" actId="26606"/>
          <ac:spMkLst>
            <pc:docMk/>
            <pc:sldMk cId="3639919444" sldId="317"/>
            <ac:spMk id="16" creationId="{8638A98B-4B4B-4607-B11F-7DCA0D7CCE17}"/>
          </ac:spMkLst>
        </pc:spChg>
        <pc:spChg chg="add">
          <ac:chgData name="Voelker, Steven" userId="eed6fb9a-62b1-4e96-8fc4-0aab37df2c85" providerId="ADAL" clId="{85E93C08-E68E-495C-9D96-055FECB032DD}" dt="2022-10-17T17:58:36.583" v="4839" actId="26606"/>
          <ac:spMkLst>
            <pc:docMk/>
            <pc:sldMk cId="3639919444" sldId="317"/>
            <ac:spMk id="18" creationId="{8E3B9B0E-204E-4BFD-B58A-E71D9CDC37F3}"/>
          </ac:spMkLst>
        </pc:spChg>
        <pc:spChg chg="add">
          <ac:chgData name="Voelker, Steven" userId="eed6fb9a-62b1-4e96-8fc4-0aab37df2c85" providerId="ADAL" clId="{85E93C08-E68E-495C-9D96-055FECB032DD}" dt="2022-10-17T17:58:36.583" v="4839" actId="26606"/>
          <ac:spMkLst>
            <pc:docMk/>
            <pc:sldMk cId="3639919444" sldId="317"/>
            <ac:spMk id="20" creationId="{B1121E64-CB88-4BF5-B531-C0316E7F6E30}"/>
          </ac:spMkLst>
        </pc:spChg>
        <pc:picChg chg="add mod">
          <ac:chgData name="Voelker, Steven" userId="eed6fb9a-62b1-4e96-8fc4-0aab37df2c85" providerId="ADAL" clId="{85E93C08-E68E-495C-9D96-055FECB032DD}" dt="2022-10-17T17:58:36.583" v="4839" actId="26606"/>
          <ac:picMkLst>
            <pc:docMk/>
            <pc:sldMk cId="3639919444" sldId="317"/>
            <ac:picMk id="5" creationId="{D1B0DC6A-F322-7314-6ECC-2918C64719A7}"/>
          </ac:picMkLst>
        </pc:picChg>
        <pc:cxnChg chg="add">
          <ac:chgData name="Voelker, Steven" userId="eed6fb9a-62b1-4e96-8fc4-0aab37df2c85" providerId="ADAL" clId="{85E93C08-E68E-495C-9D96-055FECB032DD}" dt="2022-10-17T17:58:36.583" v="4839" actId="26606"/>
          <ac:cxnSpMkLst>
            <pc:docMk/>
            <pc:sldMk cId="3639919444" sldId="317"/>
            <ac:cxnSpMk id="14" creationId="{1F5DC8C3-BA5F-4EED-BB9A-A14272BD82A1}"/>
          </ac:cxnSpMkLst>
        </pc:cxnChg>
      </pc:sldChg>
      <pc:sldMasterChg chg="modSp mod">
        <pc:chgData name="Voelker, Steven" userId="eed6fb9a-62b1-4e96-8fc4-0aab37df2c85" providerId="ADAL" clId="{85E93C08-E68E-495C-9D96-055FECB032DD}" dt="2022-10-10T13:14:05.819" v="3119" actId="962"/>
        <pc:sldMasterMkLst>
          <pc:docMk/>
          <pc:sldMasterMk cId="3315280271" sldId="2147483684"/>
        </pc:sldMasterMkLst>
        <pc:spChg chg="mod ord modVis">
          <ac:chgData name="Voelker, Steven" userId="eed6fb9a-62b1-4e96-8fc4-0aab37df2c85" providerId="ADAL" clId="{85E93C08-E68E-495C-9D96-055FECB032DD}" dt="2022-10-10T13:14:05.819" v="3119" actId="962"/>
          <ac:spMkLst>
            <pc:docMk/>
            <pc:sldMasterMk cId="3315280271" sldId="2147483684"/>
            <ac:spMk id="8" creationId="{FE2DF0A7-F8C0-4FDB-9C16-650D96CF546B}"/>
          </ac:spMkLst>
        </pc:spChg>
      </pc:sldMasterChg>
      <pc:sldMasterChg chg="delSp mod">
        <pc:chgData name="Voelker, Steven" userId="eed6fb9a-62b1-4e96-8fc4-0aab37df2c85" providerId="ADAL" clId="{85E93C08-E68E-495C-9D96-055FECB032DD}" dt="2022-10-10T13:15:07.195" v="3123"/>
        <pc:sldMasterMkLst>
          <pc:docMk/>
          <pc:sldMasterMk cId="1418562902" sldId="2147483696"/>
        </pc:sldMasterMkLst>
        <pc:spChg chg="del">
          <ac:chgData name="Voelker, Steven" userId="eed6fb9a-62b1-4e96-8fc4-0aab37df2c85" providerId="ADAL" clId="{85E93C08-E68E-495C-9D96-055FECB032DD}" dt="2022-10-10T13:15:07.195" v="3123"/>
          <ac:spMkLst>
            <pc:docMk/>
            <pc:sldMasterMk cId="1418562902" sldId="2147483696"/>
            <ac:spMk id="8" creationId="{6A993FD0-1CEB-0D87-1BA6-91D53E51FF9F}"/>
          </ac:spMkLst>
        </pc:spChg>
      </pc:sldMasterChg>
    </pc:docChg>
  </pc:docChgLst>
  <pc:docChgLst>
    <pc:chgData name="Hughes, Rebecca" userId="01d333b1-8b29-4b11-ac01-fe264dd910b5" providerId="ADAL" clId="{B7F8BBB2-6095-4F01-9669-09FE52024DC9}"/>
    <pc:docChg chg="undo custSel modSld">
      <pc:chgData name="Hughes, Rebecca" userId="01d333b1-8b29-4b11-ac01-fe264dd910b5" providerId="ADAL" clId="{B7F8BBB2-6095-4F01-9669-09FE52024DC9}" dt="2022-11-16T15:05:38.166" v="1024" actId="20577"/>
      <pc:docMkLst>
        <pc:docMk/>
      </pc:docMkLst>
      <pc:sldChg chg="modSp mod delCm">
        <pc:chgData name="Hughes, Rebecca" userId="01d333b1-8b29-4b11-ac01-fe264dd910b5" providerId="ADAL" clId="{B7F8BBB2-6095-4F01-9669-09FE52024DC9}" dt="2022-11-16T14:51:12.727" v="850" actId="113"/>
        <pc:sldMkLst>
          <pc:docMk/>
          <pc:sldMk cId="618140656" sldId="257"/>
        </pc:sldMkLst>
        <pc:spChg chg="mod">
          <ac:chgData name="Hughes, Rebecca" userId="01d333b1-8b29-4b11-ac01-fe264dd910b5" providerId="ADAL" clId="{B7F8BBB2-6095-4F01-9669-09FE52024DC9}" dt="2022-11-16T14:51:12.727" v="850" actId="113"/>
          <ac:spMkLst>
            <pc:docMk/>
            <pc:sldMk cId="618140656" sldId="257"/>
            <ac:spMk id="2" creationId="{C45BE718-E028-4159-B7FE-776FDAAB73CA}"/>
          </ac:spMkLst>
        </pc:spChg>
      </pc:sldChg>
      <pc:sldChg chg="addSp modSp mod delCm">
        <pc:chgData name="Hughes, Rebecca" userId="01d333b1-8b29-4b11-ac01-fe264dd910b5" providerId="ADAL" clId="{B7F8BBB2-6095-4F01-9669-09FE52024DC9}" dt="2022-11-16T14:51:59.583" v="858" actId="14100"/>
        <pc:sldMkLst>
          <pc:docMk/>
          <pc:sldMk cId="3700571323" sldId="275"/>
        </pc:sldMkLst>
        <pc:spChg chg="mod">
          <ac:chgData name="Hughes, Rebecca" userId="01d333b1-8b29-4b11-ac01-fe264dd910b5" providerId="ADAL" clId="{B7F8BBB2-6095-4F01-9669-09FE52024DC9}" dt="2022-11-16T14:51:57.342" v="857" actId="14100"/>
          <ac:spMkLst>
            <pc:docMk/>
            <pc:sldMk cId="3700571323" sldId="275"/>
            <ac:spMk id="3" creationId="{5F05C74B-448A-464B-B9B8-F81C56CD86A4}"/>
          </ac:spMkLst>
        </pc:spChg>
        <pc:picChg chg="add mod">
          <ac:chgData name="Hughes, Rebecca" userId="01d333b1-8b29-4b11-ac01-fe264dd910b5" providerId="ADAL" clId="{B7F8BBB2-6095-4F01-9669-09FE52024DC9}" dt="2022-11-16T14:51:59.583" v="858" actId="14100"/>
          <ac:picMkLst>
            <pc:docMk/>
            <pc:sldMk cId="3700571323" sldId="275"/>
            <ac:picMk id="5" creationId="{0FB42B9B-132E-DAC9-EFAB-4E68DC21E890}"/>
          </ac:picMkLst>
        </pc:picChg>
      </pc:sldChg>
      <pc:sldChg chg="delCm">
        <pc:chgData name="Hughes, Rebecca" userId="01d333b1-8b29-4b11-ac01-fe264dd910b5" providerId="ADAL" clId="{B7F8BBB2-6095-4F01-9669-09FE52024DC9}" dt="2022-11-16T14:27:11.086" v="229"/>
        <pc:sldMkLst>
          <pc:docMk/>
          <pc:sldMk cId="3665663385" sldId="277"/>
        </pc:sldMkLst>
      </pc:sldChg>
      <pc:sldChg chg="addSp modSp mod delCm">
        <pc:chgData name="Hughes, Rebecca" userId="01d333b1-8b29-4b11-ac01-fe264dd910b5" providerId="ADAL" clId="{B7F8BBB2-6095-4F01-9669-09FE52024DC9}" dt="2022-11-16T15:01:30.348" v="952" actId="20577"/>
        <pc:sldMkLst>
          <pc:docMk/>
          <pc:sldMk cId="508686517" sldId="304"/>
        </pc:sldMkLst>
        <pc:spChg chg="mod">
          <ac:chgData name="Hughes, Rebecca" userId="01d333b1-8b29-4b11-ac01-fe264dd910b5" providerId="ADAL" clId="{B7F8BBB2-6095-4F01-9669-09FE52024DC9}" dt="2022-11-16T14:41:24.012" v="637" actId="20577"/>
          <ac:spMkLst>
            <pc:docMk/>
            <pc:sldMk cId="508686517" sldId="304"/>
            <ac:spMk id="2" creationId="{AB8AABA7-8B34-41B0-9C20-32350C402D95}"/>
          </ac:spMkLst>
        </pc:spChg>
        <pc:spChg chg="add mod">
          <ac:chgData name="Hughes, Rebecca" userId="01d333b1-8b29-4b11-ac01-fe264dd910b5" providerId="ADAL" clId="{B7F8BBB2-6095-4F01-9669-09FE52024DC9}" dt="2022-11-16T15:01:30.348" v="952" actId="20577"/>
          <ac:spMkLst>
            <pc:docMk/>
            <pc:sldMk cId="508686517" sldId="304"/>
            <ac:spMk id="7" creationId="{C690709C-828C-AC04-36B9-09FC42DBE188}"/>
          </ac:spMkLst>
        </pc:spChg>
      </pc:sldChg>
      <pc:sldChg chg="modSp mod">
        <pc:chgData name="Hughes, Rebecca" userId="01d333b1-8b29-4b11-ac01-fe264dd910b5" providerId="ADAL" clId="{B7F8BBB2-6095-4F01-9669-09FE52024DC9}" dt="2022-11-16T14:46:40.710" v="835" actId="20577"/>
        <pc:sldMkLst>
          <pc:docMk/>
          <pc:sldMk cId="4228521743" sldId="311"/>
        </pc:sldMkLst>
        <pc:spChg chg="mod">
          <ac:chgData name="Hughes, Rebecca" userId="01d333b1-8b29-4b11-ac01-fe264dd910b5" providerId="ADAL" clId="{B7F8BBB2-6095-4F01-9669-09FE52024DC9}" dt="2022-11-16T14:46:40.710" v="835" actId="20577"/>
          <ac:spMkLst>
            <pc:docMk/>
            <pc:sldMk cId="4228521743" sldId="311"/>
            <ac:spMk id="5" creationId="{116A6040-4718-CEC1-7292-02E977C8959F}"/>
          </ac:spMkLst>
        </pc:spChg>
      </pc:sldChg>
      <pc:sldChg chg="modSp mod delCm">
        <pc:chgData name="Hughes, Rebecca" userId="01d333b1-8b29-4b11-ac01-fe264dd910b5" providerId="ADAL" clId="{B7F8BBB2-6095-4F01-9669-09FE52024DC9}" dt="2022-11-16T14:42:27.725" v="661"/>
        <pc:sldMkLst>
          <pc:docMk/>
          <pc:sldMk cId="3717024448" sldId="314"/>
        </pc:sldMkLst>
        <pc:spChg chg="mod">
          <ac:chgData name="Hughes, Rebecca" userId="01d333b1-8b29-4b11-ac01-fe264dd910b5" providerId="ADAL" clId="{B7F8BBB2-6095-4F01-9669-09FE52024DC9}" dt="2022-11-16T14:40:54.698" v="606" actId="20577"/>
          <ac:spMkLst>
            <pc:docMk/>
            <pc:sldMk cId="3717024448" sldId="314"/>
            <ac:spMk id="3" creationId="{5F05C74B-448A-464B-B9B8-F81C56CD86A4}"/>
          </ac:spMkLst>
        </pc:spChg>
      </pc:sldChg>
      <pc:sldChg chg="modSp mod">
        <pc:chgData name="Hughes, Rebecca" userId="01d333b1-8b29-4b11-ac01-fe264dd910b5" providerId="ADAL" clId="{B7F8BBB2-6095-4F01-9669-09FE52024DC9}" dt="2022-11-16T15:05:38.166" v="1024" actId="20577"/>
        <pc:sldMkLst>
          <pc:docMk/>
          <pc:sldMk cId="3215433274" sldId="316"/>
        </pc:sldMkLst>
        <pc:spChg chg="mod">
          <ac:chgData name="Hughes, Rebecca" userId="01d333b1-8b29-4b11-ac01-fe264dd910b5" providerId="ADAL" clId="{B7F8BBB2-6095-4F01-9669-09FE52024DC9}" dt="2022-11-16T15:03:23.861" v="978" actId="20577"/>
          <ac:spMkLst>
            <pc:docMk/>
            <pc:sldMk cId="3215433274" sldId="316"/>
            <ac:spMk id="8" creationId="{F1366A8C-E4F0-483E-C18D-FE2BBEB5633C}"/>
          </ac:spMkLst>
        </pc:spChg>
        <pc:spChg chg="mod">
          <ac:chgData name="Hughes, Rebecca" userId="01d333b1-8b29-4b11-ac01-fe264dd910b5" providerId="ADAL" clId="{B7F8BBB2-6095-4F01-9669-09FE52024DC9}" dt="2022-11-16T15:04:46.776" v="1008" actId="255"/>
          <ac:spMkLst>
            <pc:docMk/>
            <pc:sldMk cId="3215433274" sldId="316"/>
            <ac:spMk id="10" creationId="{65E57191-7E8E-8AF5-1E7A-6CDC578A1D80}"/>
          </ac:spMkLst>
        </pc:spChg>
        <pc:spChg chg="mod">
          <ac:chgData name="Hughes, Rebecca" userId="01d333b1-8b29-4b11-ac01-fe264dd910b5" providerId="ADAL" clId="{B7F8BBB2-6095-4F01-9669-09FE52024DC9}" dt="2022-11-16T15:05:38.166" v="1024" actId="20577"/>
          <ac:spMkLst>
            <pc:docMk/>
            <pc:sldMk cId="3215433274" sldId="316"/>
            <ac:spMk id="11" creationId="{2C2D787D-A88A-51E3-EDD4-E6A012523A51}"/>
          </ac:spMkLst>
        </pc:spChg>
      </pc:sldChg>
      <pc:sldChg chg="addSp delSp modSp mod modClrScheme delDesignElem chgLayout">
        <pc:chgData name="Hughes, Rebecca" userId="01d333b1-8b29-4b11-ac01-fe264dd910b5" providerId="ADAL" clId="{B7F8BBB2-6095-4F01-9669-09FE52024DC9}" dt="2022-11-16T14:43:10.802" v="669" actId="1076"/>
        <pc:sldMkLst>
          <pc:docMk/>
          <pc:sldMk cId="3639919444" sldId="317"/>
        </pc:sldMkLst>
        <pc:spChg chg="del mod ord">
          <ac:chgData name="Hughes, Rebecca" userId="01d333b1-8b29-4b11-ac01-fe264dd910b5" providerId="ADAL" clId="{B7F8BBB2-6095-4F01-9669-09FE52024DC9}" dt="2022-11-16T14:42:46.374" v="662" actId="700"/>
          <ac:spMkLst>
            <pc:docMk/>
            <pc:sldMk cId="3639919444" sldId="317"/>
            <ac:spMk id="2" creationId="{3ACAB962-160E-A05C-E885-E79AE61137D2}"/>
          </ac:spMkLst>
        </pc:spChg>
        <pc:spChg chg="add del mod ord">
          <ac:chgData name="Hughes, Rebecca" userId="01d333b1-8b29-4b11-ac01-fe264dd910b5" providerId="ADAL" clId="{B7F8BBB2-6095-4F01-9669-09FE52024DC9}" dt="2022-11-08T12:55:01.350" v="15" actId="700"/>
          <ac:spMkLst>
            <pc:docMk/>
            <pc:sldMk cId="3639919444" sldId="317"/>
            <ac:spMk id="6" creationId="{D8F6EAB1-5A73-F456-E3B4-9A69DC5EACF7}"/>
          </ac:spMkLst>
        </pc:spChg>
        <pc:spChg chg="del mod">
          <ac:chgData name="Hughes, Rebecca" userId="01d333b1-8b29-4b11-ac01-fe264dd910b5" providerId="ADAL" clId="{B7F8BBB2-6095-4F01-9669-09FE52024DC9}" dt="2022-11-08T12:54:09.154" v="4" actId="21"/>
          <ac:spMkLst>
            <pc:docMk/>
            <pc:sldMk cId="3639919444" sldId="317"/>
            <ac:spMk id="7" creationId="{A89E6C8B-48D4-345A-3BDE-5A42A17381E8}"/>
          </ac:spMkLst>
        </pc:spChg>
        <pc:spChg chg="del">
          <ac:chgData name="Hughes, Rebecca" userId="01d333b1-8b29-4b11-ac01-fe264dd910b5" providerId="ADAL" clId="{B7F8BBB2-6095-4F01-9669-09FE52024DC9}" dt="2022-11-08T12:54:22.477" v="6" actId="21"/>
          <ac:spMkLst>
            <pc:docMk/>
            <pc:sldMk cId="3639919444" sldId="317"/>
            <ac:spMk id="8" creationId="{3827C5FD-C675-FF65-9D34-A759F53AE660}"/>
          </ac:spMkLst>
        </pc:spChg>
        <pc:spChg chg="del">
          <ac:chgData name="Hughes, Rebecca" userId="01d333b1-8b29-4b11-ac01-fe264dd910b5" providerId="ADAL" clId="{B7F8BBB2-6095-4F01-9669-09FE52024DC9}" dt="2022-11-08T12:54:16.700" v="5" actId="21"/>
          <ac:spMkLst>
            <pc:docMk/>
            <pc:sldMk cId="3639919444" sldId="317"/>
            <ac:spMk id="9" creationId="{3CC3D60C-1C78-229F-E96F-980F4B7C80A4}"/>
          </ac:spMkLst>
        </pc:spChg>
        <pc:spChg chg="add del">
          <ac:chgData name="Hughes, Rebecca" userId="01d333b1-8b29-4b11-ac01-fe264dd910b5" providerId="ADAL" clId="{B7F8BBB2-6095-4F01-9669-09FE52024DC9}" dt="2022-11-16T14:42:46.374" v="662" actId="700"/>
          <ac:spMkLst>
            <pc:docMk/>
            <pc:sldMk cId="3639919444" sldId="317"/>
            <ac:spMk id="10" creationId="{D829E218-74FB-4455-98BE-F2C5BA8978BE}"/>
          </ac:spMkLst>
        </pc:spChg>
        <pc:spChg chg="del">
          <ac:chgData name="Hughes, Rebecca" userId="01d333b1-8b29-4b11-ac01-fe264dd910b5" providerId="ADAL" clId="{B7F8BBB2-6095-4F01-9669-09FE52024DC9}" dt="2022-11-08T12:54:25.490" v="7" actId="21"/>
          <ac:spMkLst>
            <pc:docMk/>
            <pc:sldMk cId="3639919444" sldId="317"/>
            <ac:spMk id="11" creationId="{E8BFA2E9-58F8-EA9F-C7B1-00A7590A8AB1}"/>
          </ac:spMkLst>
        </pc:spChg>
        <pc:spChg chg="add del">
          <ac:chgData name="Hughes, Rebecca" userId="01d333b1-8b29-4b11-ac01-fe264dd910b5" providerId="ADAL" clId="{B7F8BBB2-6095-4F01-9669-09FE52024DC9}" dt="2022-11-16T14:42:46.374" v="662" actId="700"/>
          <ac:spMkLst>
            <pc:docMk/>
            <pc:sldMk cId="3639919444" sldId="317"/>
            <ac:spMk id="12" creationId="{7E8D75FD-D4F9-4D11-B70D-82EFCB4CFA5B}"/>
          </ac:spMkLst>
        </pc:spChg>
        <pc:spChg chg="add del">
          <ac:chgData name="Hughes, Rebecca" userId="01d333b1-8b29-4b11-ac01-fe264dd910b5" providerId="ADAL" clId="{B7F8BBB2-6095-4F01-9669-09FE52024DC9}" dt="2022-11-16T14:42:46.374" v="662" actId="700"/>
          <ac:spMkLst>
            <pc:docMk/>
            <pc:sldMk cId="3639919444" sldId="317"/>
            <ac:spMk id="16" creationId="{8638A98B-4B4B-4607-B11F-7DCA0D7CCE17}"/>
          </ac:spMkLst>
        </pc:spChg>
        <pc:spChg chg="add mod">
          <ac:chgData name="Hughes, Rebecca" userId="01d333b1-8b29-4b11-ac01-fe264dd910b5" providerId="ADAL" clId="{B7F8BBB2-6095-4F01-9669-09FE52024DC9}" dt="2022-11-08T12:58:48.849" v="216" actId="20577"/>
          <ac:spMkLst>
            <pc:docMk/>
            <pc:sldMk cId="3639919444" sldId="317"/>
            <ac:spMk id="17" creationId="{0449C621-9E4D-421B-D350-CF46EF48A842}"/>
          </ac:spMkLst>
        </pc:spChg>
        <pc:spChg chg="add del">
          <ac:chgData name="Hughes, Rebecca" userId="01d333b1-8b29-4b11-ac01-fe264dd910b5" providerId="ADAL" clId="{B7F8BBB2-6095-4F01-9669-09FE52024DC9}" dt="2022-11-16T14:42:46.374" v="662" actId="700"/>
          <ac:spMkLst>
            <pc:docMk/>
            <pc:sldMk cId="3639919444" sldId="317"/>
            <ac:spMk id="18" creationId="{8E3B9B0E-204E-4BFD-B58A-E71D9CDC37F3}"/>
          </ac:spMkLst>
        </pc:spChg>
        <pc:spChg chg="add del">
          <ac:chgData name="Hughes, Rebecca" userId="01d333b1-8b29-4b11-ac01-fe264dd910b5" providerId="ADAL" clId="{B7F8BBB2-6095-4F01-9669-09FE52024DC9}" dt="2022-11-16T14:42:46.374" v="662" actId="700"/>
          <ac:spMkLst>
            <pc:docMk/>
            <pc:sldMk cId="3639919444" sldId="317"/>
            <ac:spMk id="20" creationId="{B1121E64-CB88-4BF5-B531-C0316E7F6E30}"/>
          </ac:spMkLst>
        </pc:spChg>
        <pc:picChg chg="add mod">
          <ac:chgData name="Hughes, Rebecca" userId="01d333b1-8b29-4b11-ac01-fe264dd910b5" providerId="ADAL" clId="{B7F8BBB2-6095-4F01-9669-09FE52024DC9}" dt="2022-11-16T14:43:02.795" v="667" actId="1076"/>
          <ac:picMkLst>
            <pc:docMk/>
            <pc:sldMk cId="3639919444" sldId="317"/>
            <ac:picMk id="4" creationId="{5B0DD5D8-FC58-B5CD-0858-366E39EF8023}"/>
          </ac:picMkLst>
        </pc:picChg>
        <pc:picChg chg="del">
          <ac:chgData name="Hughes, Rebecca" userId="01d333b1-8b29-4b11-ac01-fe264dd910b5" providerId="ADAL" clId="{B7F8BBB2-6095-4F01-9669-09FE52024DC9}" dt="2022-11-08T12:54:29.480" v="8" actId="21"/>
          <ac:picMkLst>
            <pc:docMk/>
            <pc:sldMk cId="3639919444" sldId="317"/>
            <ac:picMk id="5" creationId="{D1B0DC6A-F322-7314-6ECC-2918C64719A7}"/>
          </ac:picMkLst>
        </pc:picChg>
        <pc:picChg chg="add mod">
          <ac:chgData name="Hughes, Rebecca" userId="01d333b1-8b29-4b11-ac01-fe264dd910b5" providerId="ADAL" clId="{B7F8BBB2-6095-4F01-9669-09FE52024DC9}" dt="2022-11-16T14:43:10.802" v="669" actId="1076"/>
          <ac:picMkLst>
            <pc:docMk/>
            <pc:sldMk cId="3639919444" sldId="317"/>
            <ac:picMk id="15" creationId="{19A14D52-6A9E-21DE-BFB7-CC88C5B13D59}"/>
          </ac:picMkLst>
        </pc:picChg>
        <pc:cxnChg chg="add del">
          <ac:chgData name="Hughes, Rebecca" userId="01d333b1-8b29-4b11-ac01-fe264dd910b5" providerId="ADAL" clId="{B7F8BBB2-6095-4F01-9669-09FE52024DC9}" dt="2022-11-16T14:42:46.374" v="662" actId="700"/>
          <ac:cxnSpMkLst>
            <pc:docMk/>
            <pc:sldMk cId="3639919444" sldId="317"/>
            <ac:cxnSpMk id="14" creationId="{1F5DC8C3-BA5F-4EED-BB9A-A14272BD82A1}"/>
          </ac:cxnSpMkLst>
        </pc:cxnChg>
      </pc:sldChg>
      <pc:sldChg chg="addSp modSp mod">
        <pc:chgData name="Hughes, Rebecca" userId="01d333b1-8b29-4b11-ac01-fe264dd910b5" providerId="ADAL" clId="{B7F8BBB2-6095-4F01-9669-09FE52024DC9}" dt="2022-11-16T14:48:13.703" v="842" actId="1076"/>
        <pc:sldMkLst>
          <pc:docMk/>
          <pc:sldMk cId="1697792581" sldId="318"/>
        </pc:sldMkLst>
        <pc:spChg chg="mod">
          <ac:chgData name="Hughes, Rebecca" userId="01d333b1-8b29-4b11-ac01-fe264dd910b5" providerId="ADAL" clId="{B7F8BBB2-6095-4F01-9669-09FE52024DC9}" dt="2022-11-16T14:48:04.171" v="837" actId="27636"/>
          <ac:spMkLst>
            <pc:docMk/>
            <pc:sldMk cId="1697792581" sldId="318"/>
            <ac:spMk id="3" creationId="{3B6767D8-6469-C1EE-970D-4A054DF0882F}"/>
          </ac:spMkLst>
        </pc:spChg>
        <pc:picChg chg="add mod">
          <ac:chgData name="Hughes, Rebecca" userId="01d333b1-8b29-4b11-ac01-fe264dd910b5" providerId="ADAL" clId="{B7F8BBB2-6095-4F01-9669-09FE52024DC9}" dt="2022-11-16T14:48:13.703" v="842" actId="1076"/>
          <ac:picMkLst>
            <pc:docMk/>
            <pc:sldMk cId="1697792581" sldId="318"/>
            <ac:picMk id="5" creationId="{FE1BCD8C-4FAD-933D-C5C7-91C3065EF872}"/>
          </ac:picMkLst>
        </pc:picChg>
      </pc:sldChg>
      <pc:sldChg chg="addSp delSp modSp mod setBg">
        <pc:chgData name="Hughes, Rebecca" userId="01d333b1-8b29-4b11-ac01-fe264dd910b5" providerId="ADAL" clId="{B7F8BBB2-6095-4F01-9669-09FE52024DC9}" dt="2022-11-16T14:45:33.041" v="769" actId="20577"/>
        <pc:sldMkLst>
          <pc:docMk/>
          <pc:sldMk cId="3171949262" sldId="320"/>
        </pc:sldMkLst>
        <pc:spChg chg="mod">
          <ac:chgData name="Hughes, Rebecca" userId="01d333b1-8b29-4b11-ac01-fe264dd910b5" providerId="ADAL" clId="{B7F8BBB2-6095-4F01-9669-09FE52024DC9}" dt="2022-11-16T14:43:53.619" v="676" actId="26606"/>
          <ac:spMkLst>
            <pc:docMk/>
            <pc:sldMk cId="3171949262" sldId="320"/>
            <ac:spMk id="2" creationId="{A2FE5D82-6149-0BC3-53C4-523349942B88}"/>
          </ac:spMkLst>
        </pc:spChg>
        <pc:spChg chg="del">
          <ac:chgData name="Hughes, Rebecca" userId="01d333b1-8b29-4b11-ac01-fe264dd910b5" providerId="ADAL" clId="{B7F8BBB2-6095-4F01-9669-09FE52024DC9}" dt="2022-11-16T14:43:53.619" v="676" actId="26606"/>
          <ac:spMkLst>
            <pc:docMk/>
            <pc:sldMk cId="3171949262" sldId="320"/>
            <ac:spMk id="3" creationId="{E5098C4E-36D2-BFBC-586F-EBC79FDA0182}"/>
          </ac:spMkLst>
        </pc:spChg>
        <pc:graphicFrameChg chg="add mod">
          <ac:chgData name="Hughes, Rebecca" userId="01d333b1-8b29-4b11-ac01-fe264dd910b5" providerId="ADAL" clId="{B7F8BBB2-6095-4F01-9669-09FE52024DC9}" dt="2022-11-16T14:45:33.041" v="769" actId="20577"/>
          <ac:graphicFrameMkLst>
            <pc:docMk/>
            <pc:sldMk cId="3171949262" sldId="320"/>
            <ac:graphicFrameMk id="5" creationId="{1933EB2B-CF30-A4C9-7D59-6595ADECAACE}"/>
          </ac:graphicFrameMkLst>
        </pc:graphicFrameChg>
      </pc:sldChg>
      <pc:sldChg chg="addSp delSp modSp mod delCm">
        <pc:chgData name="Hughes, Rebecca" userId="01d333b1-8b29-4b11-ac01-fe264dd910b5" providerId="ADAL" clId="{B7F8BBB2-6095-4F01-9669-09FE52024DC9}" dt="2022-11-16T14:52:31.104" v="862" actId="14100"/>
        <pc:sldMkLst>
          <pc:docMk/>
          <pc:sldMk cId="3981779935" sldId="321"/>
        </pc:sldMkLst>
        <pc:spChg chg="mod">
          <ac:chgData name="Hughes, Rebecca" userId="01d333b1-8b29-4b11-ac01-fe264dd910b5" providerId="ADAL" clId="{B7F8BBB2-6095-4F01-9669-09FE52024DC9}" dt="2022-11-16T14:52:20.873" v="860" actId="14100"/>
          <ac:spMkLst>
            <pc:docMk/>
            <pc:sldMk cId="3981779935" sldId="321"/>
            <ac:spMk id="2" creationId="{17DE482C-0BB9-B62D-3E4A-FFAB85FF5663}"/>
          </ac:spMkLst>
        </pc:spChg>
        <pc:spChg chg="add mod">
          <ac:chgData name="Hughes, Rebecca" userId="01d333b1-8b29-4b11-ac01-fe264dd910b5" providerId="ADAL" clId="{B7F8BBB2-6095-4F01-9669-09FE52024DC9}" dt="2022-11-16T14:28:00.021" v="235" actId="1076"/>
          <ac:spMkLst>
            <pc:docMk/>
            <pc:sldMk cId="3981779935" sldId="321"/>
            <ac:spMk id="4" creationId="{2F683BCE-5C1F-966C-5EBA-5227E174F0FF}"/>
          </ac:spMkLst>
        </pc:spChg>
        <pc:spChg chg="add mod">
          <ac:chgData name="Hughes, Rebecca" userId="01d333b1-8b29-4b11-ac01-fe264dd910b5" providerId="ADAL" clId="{B7F8BBB2-6095-4F01-9669-09FE52024DC9}" dt="2022-11-16T14:28:00.021" v="235" actId="1076"/>
          <ac:spMkLst>
            <pc:docMk/>
            <pc:sldMk cId="3981779935" sldId="321"/>
            <ac:spMk id="6" creationId="{84D0C1C1-68F2-7089-715A-6E621E7A3A55}"/>
          </ac:spMkLst>
        </pc:spChg>
        <pc:spChg chg="add mod">
          <ac:chgData name="Hughes, Rebecca" userId="01d333b1-8b29-4b11-ac01-fe264dd910b5" providerId="ADAL" clId="{B7F8BBB2-6095-4F01-9669-09FE52024DC9}" dt="2022-11-16T14:30:44.039" v="280" actId="1076"/>
          <ac:spMkLst>
            <pc:docMk/>
            <pc:sldMk cId="3981779935" sldId="321"/>
            <ac:spMk id="7" creationId="{77914418-7511-AA87-351F-DCA1FBA64239}"/>
          </ac:spMkLst>
        </pc:spChg>
        <pc:spChg chg="add del mod">
          <ac:chgData name="Hughes, Rebecca" userId="01d333b1-8b29-4b11-ac01-fe264dd910b5" providerId="ADAL" clId="{B7F8BBB2-6095-4F01-9669-09FE52024DC9}" dt="2022-11-16T14:31:15.888" v="287"/>
          <ac:spMkLst>
            <pc:docMk/>
            <pc:sldMk cId="3981779935" sldId="321"/>
            <ac:spMk id="8" creationId="{7073CA2B-82E5-8470-15BF-CD9B339CD250}"/>
          </ac:spMkLst>
        </pc:spChg>
        <pc:spChg chg="add mod">
          <ac:chgData name="Hughes, Rebecca" userId="01d333b1-8b29-4b11-ac01-fe264dd910b5" providerId="ADAL" clId="{B7F8BBB2-6095-4F01-9669-09FE52024DC9}" dt="2022-11-16T14:38:43.757" v="591" actId="20577"/>
          <ac:spMkLst>
            <pc:docMk/>
            <pc:sldMk cId="3981779935" sldId="321"/>
            <ac:spMk id="9" creationId="{C9E55B95-26DC-4801-22C9-42BE155F8A40}"/>
          </ac:spMkLst>
        </pc:spChg>
        <pc:picChg chg="add mod">
          <ac:chgData name="Hughes, Rebecca" userId="01d333b1-8b29-4b11-ac01-fe264dd910b5" providerId="ADAL" clId="{B7F8BBB2-6095-4F01-9669-09FE52024DC9}" dt="2022-11-16T14:52:31.104" v="862" actId="14100"/>
          <ac:picMkLst>
            <pc:docMk/>
            <pc:sldMk cId="3981779935" sldId="321"/>
            <ac:picMk id="5" creationId="{2E0550C3-655B-8556-7001-339637239F60}"/>
          </ac:picMkLst>
        </pc:picChg>
      </pc:sldChg>
    </pc:docChg>
  </pc:docChgLst>
  <pc:docChgLst>
    <pc:chgData name="Hughes, Rebecca" userId="S::rebecca.hughes@stantec.com::01d333b1-8b29-4b11-ac01-fe264dd910b5" providerId="AD" clId="Web-{FF154B9E-F42F-4369-8C07-BA437838C461}"/>
    <pc:docChg chg="">
      <pc:chgData name="Hughes, Rebecca" userId="S::rebecca.hughes@stantec.com::01d333b1-8b29-4b11-ac01-fe264dd910b5" providerId="AD" clId="Web-{FF154B9E-F42F-4369-8C07-BA437838C461}" dt="2022-10-12T20:40:23.340" v="1"/>
      <pc:docMkLst>
        <pc:docMk/>
      </pc:docMkLst>
      <pc:sldChg chg="modCm">
        <pc:chgData name="Hughes, Rebecca" userId="S::rebecca.hughes@stantec.com::01d333b1-8b29-4b11-ac01-fe264dd910b5" providerId="AD" clId="Web-{FF154B9E-F42F-4369-8C07-BA437838C461}" dt="2022-10-12T20:40:23.340" v="1"/>
        <pc:sldMkLst>
          <pc:docMk/>
          <pc:sldMk cId="508686517" sldId="304"/>
        </pc:sldMkLst>
      </pc:sldChg>
      <pc:sldChg chg="addCm">
        <pc:chgData name="Hughes, Rebecca" userId="S::rebecca.hughes@stantec.com::01d333b1-8b29-4b11-ac01-fe264dd910b5" providerId="AD" clId="Web-{FF154B9E-F42F-4369-8C07-BA437838C461}" dt="2022-10-12T20:39:18.090" v="0"/>
        <pc:sldMkLst>
          <pc:docMk/>
          <pc:sldMk cId="3717024448" sldId="314"/>
        </pc:sldMkLst>
      </pc:sldChg>
    </pc:docChg>
  </pc:docChgLst>
  <pc:docChgLst>
    <pc:chgData name="Hughes, Rebecca" userId="S::rebecca.hughes@stantec.com::01d333b1-8b29-4b11-ac01-fe264dd910b5" providerId="AD" clId="Web-{E08DAD42-748C-49F4-B832-8B747803A687}"/>
    <pc:docChg chg="modSld">
      <pc:chgData name="Hughes, Rebecca" userId="S::rebecca.hughes@stantec.com::01d333b1-8b29-4b11-ac01-fe264dd910b5" providerId="AD" clId="Web-{E08DAD42-748C-49F4-B832-8B747803A687}" dt="2022-10-25T14:00:24.241" v="1" actId="20577"/>
      <pc:docMkLst>
        <pc:docMk/>
      </pc:docMkLst>
      <pc:sldChg chg="delCm">
        <pc:chgData name="Hughes, Rebecca" userId="S::rebecca.hughes@stantec.com::01d333b1-8b29-4b11-ac01-fe264dd910b5" providerId="AD" clId="Web-{E08DAD42-748C-49F4-B832-8B747803A687}" dt="2022-10-25T11:16:51.193" v="0"/>
        <pc:sldMkLst>
          <pc:docMk/>
          <pc:sldMk cId="3665663385" sldId="277"/>
        </pc:sldMkLst>
      </pc:sldChg>
      <pc:sldChg chg="modSp">
        <pc:chgData name="Hughes, Rebecca" userId="S::rebecca.hughes@stantec.com::01d333b1-8b29-4b11-ac01-fe264dd910b5" providerId="AD" clId="Web-{E08DAD42-748C-49F4-B832-8B747803A687}" dt="2022-10-25T14:00:24.241" v="1" actId="20577"/>
        <pc:sldMkLst>
          <pc:docMk/>
          <pc:sldMk cId="2518360995" sldId="319"/>
        </pc:sldMkLst>
        <pc:spChg chg="mod">
          <ac:chgData name="Hughes, Rebecca" userId="S::rebecca.hughes@stantec.com::01d333b1-8b29-4b11-ac01-fe264dd910b5" providerId="AD" clId="Web-{E08DAD42-748C-49F4-B832-8B747803A687}" dt="2022-10-25T14:00:24.241" v="1" actId="20577"/>
          <ac:spMkLst>
            <pc:docMk/>
            <pc:sldMk cId="2518360995" sldId="319"/>
            <ac:spMk id="3" creationId="{475BAF4F-A9B6-2268-B3FC-92079FF831CC}"/>
          </ac:spMkLst>
        </pc:spChg>
      </pc:sldChg>
    </pc:docChg>
  </pc:docChgLst>
  <pc:docChgLst>
    <pc:chgData name="Voelker, Steven" userId="S::steven.voelker@stantec.com::eed6fb9a-62b1-4e96-8fc4-0aab37df2c85" providerId="AD" clId="Web-{895DAEEB-25EA-5678-DB2E-84C9981D3A5B}"/>
    <pc:docChg chg="">
      <pc:chgData name="Voelker, Steven" userId="S::steven.voelker@stantec.com::eed6fb9a-62b1-4e96-8fc4-0aab37df2c85" providerId="AD" clId="Web-{895DAEEB-25EA-5678-DB2E-84C9981D3A5B}" dt="2022-10-26T11:32:54.800" v="0"/>
      <pc:docMkLst>
        <pc:docMk/>
      </pc:docMkLst>
      <pc:sldChg chg="modCm">
        <pc:chgData name="Voelker, Steven" userId="S::steven.voelker@stantec.com::eed6fb9a-62b1-4e96-8fc4-0aab37df2c85" providerId="AD" clId="Web-{895DAEEB-25EA-5678-DB2E-84C9981D3A5B}" dt="2022-10-26T11:32:54.800" v="0"/>
        <pc:sldMkLst>
          <pc:docMk/>
          <pc:sldMk cId="618140656" sldId="257"/>
        </pc:sldMkLst>
      </pc:sldChg>
    </pc:docChg>
  </pc:docChgLst>
  <pc:docChgLst>
    <pc:chgData name="Hughes, Rebecca" userId="S::rebecca.hughes@stantec.com::01d333b1-8b29-4b11-ac01-fe264dd910b5" providerId="AD" clId="Web-{B041FD0E-4BA3-42FD-A23F-262A6F75BC1E}"/>
    <pc:docChg chg="modSld">
      <pc:chgData name="Hughes, Rebecca" userId="S::rebecca.hughes@stantec.com::01d333b1-8b29-4b11-ac01-fe264dd910b5" providerId="AD" clId="Web-{B041FD0E-4BA3-42FD-A23F-262A6F75BC1E}" dt="2022-10-31T13:07:25.768" v="216" actId="14100"/>
      <pc:docMkLst>
        <pc:docMk/>
      </pc:docMkLst>
      <pc:sldChg chg="modCm">
        <pc:chgData name="Hughes, Rebecca" userId="S::rebecca.hughes@stantec.com::01d333b1-8b29-4b11-ac01-fe264dd910b5" providerId="AD" clId="Web-{B041FD0E-4BA3-42FD-A23F-262A6F75BC1E}" dt="2022-10-31T12:45:18.864" v="103"/>
        <pc:sldMkLst>
          <pc:docMk/>
          <pc:sldMk cId="618140656" sldId="257"/>
        </pc:sldMkLst>
      </pc:sldChg>
      <pc:sldChg chg="modSp">
        <pc:chgData name="Hughes, Rebecca" userId="S::rebecca.hughes@stantec.com::01d333b1-8b29-4b11-ac01-fe264dd910b5" providerId="AD" clId="Web-{B041FD0E-4BA3-42FD-A23F-262A6F75BC1E}" dt="2022-10-31T12:44:59.160" v="101" actId="20577"/>
        <pc:sldMkLst>
          <pc:docMk/>
          <pc:sldMk cId="3700571323" sldId="275"/>
        </pc:sldMkLst>
        <pc:spChg chg="mod">
          <ac:chgData name="Hughes, Rebecca" userId="S::rebecca.hughes@stantec.com::01d333b1-8b29-4b11-ac01-fe264dd910b5" providerId="AD" clId="Web-{B041FD0E-4BA3-42FD-A23F-262A6F75BC1E}" dt="2022-10-31T12:44:20.972" v="86" actId="20577"/>
          <ac:spMkLst>
            <pc:docMk/>
            <pc:sldMk cId="3700571323" sldId="275"/>
            <ac:spMk id="2" creationId="{AB8AABA7-8B34-41B0-9C20-32350C402D95}"/>
          </ac:spMkLst>
        </pc:spChg>
        <pc:spChg chg="mod">
          <ac:chgData name="Hughes, Rebecca" userId="S::rebecca.hughes@stantec.com::01d333b1-8b29-4b11-ac01-fe264dd910b5" providerId="AD" clId="Web-{B041FD0E-4BA3-42FD-A23F-262A6F75BC1E}" dt="2022-10-31T12:44:59.160" v="101" actId="20577"/>
          <ac:spMkLst>
            <pc:docMk/>
            <pc:sldMk cId="3700571323" sldId="275"/>
            <ac:spMk id="3" creationId="{5F05C74B-448A-464B-B9B8-F81C56CD86A4}"/>
          </ac:spMkLst>
        </pc:spChg>
      </pc:sldChg>
      <pc:sldChg chg="modSp">
        <pc:chgData name="Hughes, Rebecca" userId="S::rebecca.hughes@stantec.com::01d333b1-8b29-4b11-ac01-fe264dd910b5" providerId="AD" clId="Web-{B041FD0E-4BA3-42FD-A23F-262A6F75BC1E}" dt="2022-10-31T12:47:09.352" v="110" actId="20577"/>
        <pc:sldMkLst>
          <pc:docMk/>
          <pc:sldMk cId="3665663385" sldId="277"/>
        </pc:sldMkLst>
        <pc:spChg chg="mod">
          <ac:chgData name="Hughes, Rebecca" userId="S::rebecca.hughes@stantec.com::01d333b1-8b29-4b11-ac01-fe264dd910b5" providerId="AD" clId="Web-{B041FD0E-4BA3-42FD-A23F-262A6F75BC1E}" dt="2022-10-31T12:44:14.440" v="85" actId="20577"/>
          <ac:spMkLst>
            <pc:docMk/>
            <pc:sldMk cId="3665663385" sldId="277"/>
            <ac:spMk id="2" creationId="{AB8AABA7-8B34-41B0-9C20-32350C402D95}"/>
          </ac:spMkLst>
        </pc:spChg>
        <pc:spChg chg="mod">
          <ac:chgData name="Hughes, Rebecca" userId="S::rebecca.hughes@stantec.com::01d333b1-8b29-4b11-ac01-fe264dd910b5" providerId="AD" clId="Web-{B041FD0E-4BA3-42FD-A23F-262A6F75BC1E}" dt="2022-10-31T12:47:09.352" v="110" actId="20577"/>
          <ac:spMkLst>
            <pc:docMk/>
            <pc:sldMk cId="3665663385" sldId="277"/>
            <ac:spMk id="3" creationId="{5F05C74B-448A-464B-B9B8-F81C56CD86A4}"/>
          </ac:spMkLst>
        </pc:spChg>
      </pc:sldChg>
      <pc:sldChg chg="delSp modSp mod modClrScheme chgLayout">
        <pc:chgData name="Hughes, Rebecca" userId="S::rebecca.hughes@stantec.com::01d333b1-8b29-4b11-ac01-fe264dd910b5" providerId="AD" clId="Web-{B041FD0E-4BA3-42FD-A23F-262A6F75BC1E}" dt="2022-10-31T13:07:25.768" v="216" actId="14100"/>
        <pc:sldMkLst>
          <pc:docMk/>
          <pc:sldMk cId="4228521743" sldId="311"/>
        </pc:sldMkLst>
        <pc:spChg chg="mod ord">
          <ac:chgData name="Hughes, Rebecca" userId="S::rebecca.hughes@stantec.com::01d333b1-8b29-4b11-ac01-fe264dd910b5" providerId="AD" clId="Web-{B041FD0E-4BA3-42FD-A23F-262A6F75BC1E}" dt="2022-10-31T12:59:22.345" v="117"/>
          <ac:spMkLst>
            <pc:docMk/>
            <pc:sldMk cId="4228521743" sldId="311"/>
            <ac:spMk id="2" creationId="{AB8AABA7-8B34-41B0-9C20-32350C402D95}"/>
          </ac:spMkLst>
        </pc:spChg>
        <pc:spChg chg="mod ord">
          <ac:chgData name="Hughes, Rebecca" userId="S::rebecca.hughes@stantec.com::01d333b1-8b29-4b11-ac01-fe264dd910b5" providerId="AD" clId="Web-{B041FD0E-4BA3-42FD-A23F-262A6F75BC1E}" dt="2022-10-31T12:59:22.345" v="117"/>
          <ac:spMkLst>
            <pc:docMk/>
            <pc:sldMk cId="4228521743" sldId="311"/>
            <ac:spMk id="3" creationId="{5F05C74B-448A-464B-B9B8-F81C56CD86A4}"/>
          </ac:spMkLst>
        </pc:spChg>
        <pc:spChg chg="mod ord">
          <ac:chgData name="Hughes, Rebecca" userId="S::rebecca.hughes@stantec.com::01d333b1-8b29-4b11-ac01-fe264dd910b5" providerId="AD" clId="Web-{B041FD0E-4BA3-42FD-A23F-262A6F75BC1E}" dt="2022-10-31T13:07:25.768" v="216" actId="14100"/>
          <ac:spMkLst>
            <pc:docMk/>
            <pc:sldMk cId="4228521743" sldId="311"/>
            <ac:spMk id="5" creationId="{116A6040-4718-CEC1-7292-02E977C8959F}"/>
          </ac:spMkLst>
        </pc:spChg>
        <pc:picChg chg="del">
          <ac:chgData name="Hughes, Rebecca" userId="S::rebecca.hughes@stantec.com::01d333b1-8b29-4b11-ac01-fe264dd910b5" providerId="AD" clId="Web-{B041FD0E-4BA3-42FD-A23F-262A6F75BC1E}" dt="2022-10-31T12:49:36.357" v="116"/>
          <ac:picMkLst>
            <pc:docMk/>
            <pc:sldMk cId="4228521743" sldId="311"/>
            <ac:picMk id="7" creationId="{7EB2DE68-4F19-8512-08D6-1519FA4A5192}"/>
          </ac:picMkLst>
        </pc:picChg>
      </pc:sldChg>
      <pc:sldChg chg="modSp">
        <pc:chgData name="Hughes, Rebecca" userId="S::rebecca.hughes@stantec.com::01d333b1-8b29-4b11-ac01-fe264dd910b5" providerId="AD" clId="Web-{B041FD0E-4BA3-42FD-A23F-262A6F75BC1E}" dt="2022-10-31T12:48:04.791" v="115" actId="20577"/>
        <pc:sldMkLst>
          <pc:docMk/>
          <pc:sldMk cId="3717024448" sldId="314"/>
        </pc:sldMkLst>
        <pc:spChg chg="mod">
          <ac:chgData name="Hughes, Rebecca" userId="S::rebecca.hughes@stantec.com::01d333b1-8b29-4b11-ac01-fe264dd910b5" providerId="AD" clId="Web-{B041FD0E-4BA3-42FD-A23F-262A6F75BC1E}" dt="2022-10-31T12:48:04.791" v="115" actId="20577"/>
          <ac:spMkLst>
            <pc:docMk/>
            <pc:sldMk cId="3717024448" sldId="314"/>
            <ac:spMk id="2" creationId="{AB8AABA7-8B34-41B0-9C20-32350C402D95}"/>
          </ac:spMkLst>
        </pc:spChg>
      </pc:sldChg>
      <pc:sldChg chg="modSp">
        <pc:chgData name="Hughes, Rebecca" userId="S::rebecca.hughes@stantec.com::01d333b1-8b29-4b11-ac01-fe264dd910b5" providerId="AD" clId="Web-{B041FD0E-4BA3-42FD-A23F-262A6F75BC1E}" dt="2022-10-31T12:47:39.197" v="111" actId="20577"/>
        <pc:sldMkLst>
          <pc:docMk/>
          <pc:sldMk cId="958716388" sldId="315"/>
        </pc:sldMkLst>
        <pc:spChg chg="mod">
          <ac:chgData name="Hughes, Rebecca" userId="S::rebecca.hughes@stantec.com::01d333b1-8b29-4b11-ac01-fe264dd910b5" providerId="AD" clId="Web-{B041FD0E-4BA3-42FD-A23F-262A6F75BC1E}" dt="2022-10-31T12:47:39.197" v="111" actId="20577"/>
          <ac:spMkLst>
            <pc:docMk/>
            <pc:sldMk cId="958716388" sldId="315"/>
            <ac:spMk id="2" creationId="{DC8685F1-03EA-CFBA-19AA-F4BA69C2F9EE}"/>
          </ac:spMkLst>
        </pc:spChg>
      </pc:sldChg>
      <pc:sldChg chg="modSp">
        <pc:chgData name="Hughes, Rebecca" userId="S::rebecca.hughes@stantec.com::01d333b1-8b29-4b11-ac01-fe264dd910b5" providerId="AD" clId="Web-{B041FD0E-4BA3-42FD-A23F-262A6F75BC1E}" dt="2022-10-31T12:47:57.979" v="114" actId="20577"/>
        <pc:sldMkLst>
          <pc:docMk/>
          <pc:sldMk cId="3215433274" sldId="316"/>
        </pc:sldMkLst>
        <pc:spChg chg="mod">
          <ac:chgData name="Hughes, Rebecca" userId="S::rebecca.hughes@stantec.com::01d333b1-8b29-4b11-ac01-fe264dd910b5" providerId="AD" clId="Web-{B041FD0E-4BA3-42FD-A23F-262A6F75BC1E}" dt="2022-10-31T12:47:57.979" v="114" actId="20577"/>
          <ac:spMkLst>
            <pc:docMk/>
            <pc:sldMk cId="3215433274" sldId="316"/>
            <ac:spMk id="2" creationId="{11E0EB52-D443-8A15-B56C-E11E7C960923}"/>
          </ac:spMkLst>
        </pc:spChg>
      </pc:sldChg>
      <pc:sldChg chg="modSp">
        <pc:chgData name="Hughes, Rebecca" userId="S::rebecca.hughes@stantec.com::01d333b1-8b29-4b11-ac01-fe264dd910b5" providerId="AD" clId="Web-{B041FD0E-4BA3-42FD-A23F-262A6F75BC1E}" dt="2022-10-31T12:46:33.679" v="107" actId="20577"/>
        <pc:sldMkLst>
          <pc:docMk/>
          <pc:sldMk cId="1697792581" sldId="318"/>
        </pc:sldMkLst>
        <pc:spChg chg="mod">
          <ac:chgData name="Hughes, Rebecca" userId="S::rebecca.hughes@stantec.com::01d333b1-8b29-4b11-ac01-fe264dd910b5" providerId="AD" clId="Web-{B041FD0E-4BA3-42FD-A23F-262A6F75BC1E}" dt="2022-10-31T12:43:53.846" v="83" actId="20577"/>
          <ac:spMkLst>
            <pc:docMk/>
            <pc:sldMk cId="1697792581" sldId="318"/>
            <ac:spMk id="2" creationId="{5BC9042A-1BE8-29F1-FF3A-F750046B5EF6}"/>
          </ac:spMkLst>
        </pc:spChg>
        <pc:spChg chg="mod">
          <ac:chgData name="Hughes, Rebecca" userId="S::rebecca.hughes@stantec.com::01d333b1-8b29-4b11-ac01-fe264dd910b5" providerId="AD" clId="Web-{B041FD0E-4BA3-42FD-A23F-262A6F75BC1E}" dt="2022-10-31T12:46:33.679" v="107" actId="20577"/>
          <ac:spMkLst>
            <pc:docMk/>
            <pc:sldMk cId="1697792581" sldId="318"/>
            <ac:spMk id="3" creationId="{3B6767D8-6469-C1EE-970D-4A054DF0882F}"/>
          </ac:spMkLst>
        </pc:spChg>
      </pc:sldChg>
      <pc:sldChg chg="modSp">
        <pc:chgData name="Hughes, Rebecca" userId="S::rebecca.hughes@stantec.com::01d333b1-8b29-4b11-ac01-fe264dd910b5" providerId="AD" clId="Web-{B041FD0E-4BA3-42FD-A23F-262A6F75BC1E}" dt="2022-10-31T12:45:11.083" v="102" actId="20577"/>
        <pc:sldMkLst>
          <pc:docMk/>
          <pc:sldMk cId="2518360995" sldId="319"/>
        </pc:sldMkLst>
        <pc:spChg chg="mod">
          <ac:chgData name="Hughes, Rebecca" userId="S::rebecca.hughes@stantec.com::01d333b1-8b29-4b11-ac01-fe264dd910b5" providerId="AD" clId="Web-{B041FD0E-4BA3-42FD-A23F-262A6F75BC1E}" dt="2022-10-31T12:45:11.083" v="102" actId="20577"/>
          <ac:spMkLst>
            <pc:docMk/>
            <pc:sldMk cId="2518360995" sldId="319"/>
            <ac:spMk id="2" creationId="{B6B8B188-F2EA-AD81-8BAE-B46EE3B18B34}"/>
          </ac:spMkLst>
        </pc:spChg>
      </pc:sldChg>
      <pc:sldChg chg="modSp">
        <pc:chgData name="Hughes, Rebecca" userId="S::rebecca.hughes@stantec.com::01d333b1-8b29-4b11-ac01-fe264dd910b5" providerId="AD" clId="Web-{B041FD0E-4BA3-42FD-A23F-262A6F75BC1E}" dt="2022-10-31T12:47:45.525" v="112" actId="20577"/>
        <pc:sldMkLst>
          <pc:docMk/>
          <pc:sldMk cId="3171949262" sldId="320"/>
        </pc:sldMkLst>
        <pc:spChg chg="mod">
          <ac:chgData name="Hughes, Rebecca" userId="S::rebecca.hughes@stantec.com::01d333b1-8b29-4b11-ac01-fe264dd910b5" providerId="AD" clId="Web-{B041FD0E-4BA3-42FD-A23F-262A6F75BC1E}" dt="2022-10-31T12:47:45.525" v="112" actId="20577"/>
          <ac:spMkLst>
            <pc:docMk/>
            <pc:sldMk cId="3171949262" sldId="320"/>
            <ac:spMk id="2" creationId="{A2FE5D82-6149-0BC3-53C4-523349942B88}"/>
          </ac:spMkLst>
        </pc:spChg>
      </pc:sldChg>
    </pc:docChg>
  </pc:docChgLst>
  <pc:docChgLst>
    <pc:chgData name="Voelker, Steven" userId="S::steven.voelker@stantec.com::eed6fb9a-62b1-4e96-8fc4-0aab37df2c85" providerId="AD" clId="Web-{F925A340-5214-449E-C385-D4C8C3B47218}"/>
    <pc:docChg chg="mod">
      <pc:chgData name="Voelker, Steven" userId="S::steven.voelker@stantec.com::eed6fb9a-62b1-4e96-8fc4-0aab37df2c85" providerId="AD" clId="Web-{F925A340-5214-449E-C385-D4C8C3B47218}" dt="2022-10-20T18:05:18.172" v="1"/>
      <pc:docMkLst>
        <pc:docMk/>
      </pc:docMkLst>
      <pc:sldChg chg="modCm">
        <pc:chgData name="Voelker, Steven" userId="S::steven.voelker@stantec.com::eed6fb9a-62b1-4e96-8fc4-0aab37df2c85" providerId="AD" clId="Web-{F925A340-5214-449E-C385-D4C8C3B47218}" dt="2022-10-20T18:05:18.172" v="1"/>
        <pc:sldMkLst>
          <pc:docMk/>
          <pc:sldMk cId="508686517" sldId="304"/>
        </pc:sldMkLst>
      </pc:sldChg>
    </pc:docChg>
  </pc:docChgLst>
  <pc:docChgLst>
    <pc:chgData name="Hughes, Rebecca" userId="S::rebecca.hughes@stantec.com::01d333b1-8b29-4b11-ac01-fe264dd910b5" providerId="AD" clId="Web-{1F9F7689-4514-34CD-EF85-EF46378E4FB3}"/>
    <pc:docChg chg="modSld">
      <pc:chgData name="Hughes, Rebecca" userId="S::rebecca.hughes@stantec.com::01d333b1-8b29-4b11-ac01-fe264dd910b5" providerId="AD" clId="Web-{1F9F7689-4514-34CD-EF85-EF46378E4FB3}" dt="2022-11-16T20:01:21.746" v="4"/>
      <pc:docMkLst>
        <pc:docMk/>
      </pc:docMkLst>
      <pc:sldChg chg="modSp delCm">
        <pc:chgData name="Hughes, Rebecca" userId="S::rebecca.hughes@stantec.com::01d333b1-8b29-4b11-ac01-fe264dd910b5" providerId="AD" clId="Web-{1F9F7689-4514-34CD-EF85-EF46378E4FB3}" dt="2022-11-16T20:01:21.746" v="4"/>
        <pc:sldMkLst>
          <pc:docMk/>
          <pc:sldMk cId="508686517" sldId="304"/>
        </pc:sldMkLst>
        <pc:spChg chg="mod">
          <ac:chgData name="Hughes, Rebecca" userId="S::rebecca.hughes@stantec.com::01d333b1-8b29-4b11-ac01-fe264dd910b5" providerId="AD" clId="Web-{1F9F7689-4514-34CD-EF85-EF46378E4FB3}" dt="2022-11-16T20:01:16.933" v="2" actId="20577"/>
          <ac:spMkLst>
            <pc:docMk/>
            <pc:sldMk cId="508686517" sldId="304"/>
            <ac:spMk id="14" creationId="{73BE1AE9-1AFB-02B2-5015-BEE0F6C849F9}"/>
          </ac:spMkLst>
        </pc:spChg>
      </pc:sldChg>
    </pc:docChg>
  </pc:docChgLst>
  <pc:docChgLst>
    <pc:chgData name="Hughes, Rebecca" userId="S::rebecca.hughes@stantec.com::01d333b1-8b29-4b11-ac01-fe264dd910b5" providerId="AD" clId="Web-{CFEB4489-EF71-4928-9155-D6C9B5A049F8}"/>
    <pc:docChg chg="modSld">
      <pc:chgData name="Hughes, Rebecca" userId="S::rebecca.hughes@stantec.com::01d333b1-8b29-4b11-ac01-fe264dd910b5" providerId="AD" clId="Web-{CFEB4489-EF71-4928-9155-D6C9B5A049F8}" dt="2022-11-16T13:25:53.841" v="5" actId="20577"/>
      <pc:docMkLst>
        <pc:docMk/>
      </pc:docMkLst>
      <pc:sldChg chg="modSp">
        <pc:chgData name="Hughes, Rebecca" userId="S::rebecca.hughes@stantec.com::01d333b1-8b29-4b11-ac01-fe264dd910b5" providerId="AD" clId="Web-{CFEB4489-EF71-4928-9155-D6C9B5A049F8}" dt="2022-11-16T13:25:53.841" v="5" actId="20577"/>
        <pc:sldMkLst>
          <pc:docMk/>
          <pc:sldMk cId="3700571323" sldId="275"/>
        </pc:sldMkLst>
        <pc:spChg chg="mod">
          <ac:chgData name="Hughes, Rebecca" userId="S::rebecca.hughes@stantec.com::01d333b1-8b29-4b11-ac01-fe264dd910b5" providerId="AD" clId="Web-{CFEB4489-EF71-4928-9155-D6C9B5A049F8}" dt="2022-11-16T13:25:53.841" v="5" actId="20577"/>
          <ac:spMkLst>
            <pc:docMk/>
            <pc:sldMk cId="3700571323" sldId="275"/>
            <ac:spMk id="3" creationId="{5F05C74B-448A-464B-B9B8-F81C56CD86A4}"/>
          </ac:spMkLst>
        </pc:spChg>
      </pc:sldChg>
    </pc:docChg>
  </pc:docChgLst>
  <pc:docChgLst>
    <pc:chgData name="Hughes, Rebecca" userId="S::rebecca.hughes@stantec.com::01d333b1-8b29-4b11-ac01-fe264dd910b5" providerId="AD" clId="Web-{4136D781-8C22-4B57-A1B3-D5203CD145A8}"/>
    <pc:docChg chg="addSld delSld modSld sldOrd">
      <pc:chgData name="Hughes, Rebecca" userId="S::rebecca.hughes@stantec.com::01d333b1-8b29-4b11-ac01-fe264dd910b5" providerId="AD" clId="Web-{4136D781-8C22-4B57-A1B3-D5203CD145A8}" dt="2022-10-20T18:01:41.618" v="139"/>
      <pc:docMkLst>
        <pc:docMk/>
      </pc:docMkLst>
      <pc:sldChg chg="addCm">
        <pc:chgData name="Hughes, Rebecca" userId="S::rebecca.hughes@stantec.com::01d333b1-8b29-4b11-ac01-fe264dd910b5" providerId="AD" clId="Web-{4136D781-8C22-4B57-A1B3-D5203CD145A8}" dt="2022-10-20T17:53:51.607" v="12"/>
        <pc:sldMkLst>
          <pc:docMk/>
          <pc:sldMk cId="3665663385" sldId="277"/>
        </pc:sldMkLst>
      </pc:sldChg>
      <pc:sldChg chg="addCm">
        <pc:chgData name="Hughes, Rebecca" userId="S::rebecca.hughes@stantec.com::01d333b1-8b29-4b11-ac01-fe264dd910b5" providerId="AD" clId="Web-{4136D781-8C22-4B57-A1B3-D5203CD145A8}" dt="2022-10-20T17:54:22.811" v="13"/>
        <pc:sldMkLst>
          <pc:docMk/>
          <pc:sldMk cId="508686517" sldId="304"/>
        </pc:sldMkLst>
      </pc:sldChg>
      <pc:sldChg chg="ord addCm">
        <pc:chgData name="Hughes, Rebecca" userId="S::rebecca.hughes@stantec.com::01d333b1-8b29-4b11-ac01-fe264dd910b5" providerId="AD" clId="Web-{4136D781-8C22-4B57-A1B3-D5203CD145A8}" dt="2022-10-20T18:01:41.618" v="139"/>
        <pc:sldMkLst>
          <pc:docMk/>
          <pc:sldMk cId="3639919444" sldId="317"/>
        </pc:sldMkLst>
      </pc:sldChg>
      <pc:sldChg chg="modSp new mod modClrScheme chgLayout">
        <pc:chgData name="Hughes, Rebecca" userId="S::rebecca.hughes@stantec.com::01d333b1-8b29-4b11-ac01-fe264dd910b5" providerId="AD" clId="Web-{4136D781-8C22-4B57-A1B3-D5203CD145A8}" dt="2022-10-20T17:52:23.980" v="7" actId="20577"/>
        <pc:sldMkLst>
          <pc:docMk/>
          <pc:sldMk cId="1697792581" sldId="318"/>
        </pc:sldMkLst>
        <pc:spChg chg="mod ord">
          <ac:chgData name="Hughes, Rebecca" userId="S::rebecca.hughes@stantec.com::01d333b1-8b29-4b11-ac01-fe264dd910b5" providerId="AD" clId="Web-{4136D781-8C22-4B57-A1B3-D5203CD145A8}" dt="2022-10-20T17:52:23.980" v="7" actId="20577"/>
          <ac:spMkLst>
            <pc:docMk/>
            <pc:sldMk cId="1697792581" sldId="318"/>
            <ac:spMk id="2" creationId="{5BC9042A-1BE8-29F1-FF3A-F750046B5EF6}"/>
          </ac:spMkLst>
        </pc:spChg>
        <pc:spChg chg="mod ord">
          <ac:chgData name="Hughes, Rebecca" userId="S::rebecca.hughes@stantec.com::01d333b1-8b29-4b11-ac01-fe264dd910b5" providerId="AD" clId="Web-{4136D781-8C22-4B57-A1B3-D5203CD145A8}" dt="2022-10-20T17:52:18.215" v="1"/>
          <ac:spMkLst>
            <pc:docMk/>
            <pc:sldMk cId="1697792581" sldId="318"/>
            <ac:spMk id="3" creationId="{3B6767D8-6469-C1EE-970D-4A054DF0882F}"/>
          </ac:spMkLst>
        </pc:spChg>
      </pc:sldChg>
      <pc:sldChg chg="new del">
        <pc:chgData name="Hughes, Rebecca" userId="S::rebecca.hughes@stantec.com::01d333b1-8b29-4b11-ac01-fe264dd910b5" providerId="AD" clId="Web-{4136D781-8C22-4B57-A1B3-D5203CD145A8}" dt="2022-10-20T17:52:49.434" v="9"/>
        <pc:sldMkLst>
          <pc:docMk/>
          <pc:sldMk cId="1247216798" sldId="319"/>
        </pc:sldMkLst>
      </pc:sldChg>
      <pc:sldChg chg="modSp new">
        <pc:chgData name="Hughes, Rebecca" userId="S::rebecca.hughes@stantec.com::01d333b1-8b29-4b11-ac01-fe264dd910b5" providerId="AD" clId="Web-{4136D781-8C22-4B57-A1B3-D5203CD145A8}" dt="2022-10-20T17:56:47.721" v="137" actId="20577"/>
        <pc:sldMkLst>
          <pc:docMk/>
          <pc:sldMk cId="2518360995" sldId="319"/>
        </pc:sldMkLst>
        <pc:spChg chg="mod">
          <ac:chgData name="Hughes, Rebecca" userId="S::rebecca.hughes@stantec.com::01d333b1-8b29-4b11-ac01-fe264dd910b5" providerId="AD" clId="Web-{4136D781-8C22-4B57-A1B3-D5203CD145A8}" dt="2022-10-20T17:54:57.203" v="28" actId="20577"/>
          <ac:spMkLst>
            <pc:docMk/>
            <pc:sldMk cId="2518360995" sldId="319"/>
            <ac:spMk id="2" creationId="{B6B8B188-F2EA-AD81-8BAE-B46EE3B18B34}"/>
          </ac:spMkLst>
        </pc:spChg>
        <pc:spChg chg="mod">
          <ac:chgData name="Hughes, Rebecca" userId="S::rebecca.hughes@stantec.com::01d333b1-8b29-4b11-ac01-fe264dd910b5" providerId="AD" clId="Web-{4136D781-8C22-4B57-A1B3-D5203CD145A8}" dt="2022-10-20T17:56:47.721" v="137" actId="20577"/>
          <ac:spMkLst>
            <pc:docMk/>
            <pc:sldMk cId="2518360995" sldId="319"/>
            <ac:spMk id="3" creationId="{475BAF4F-A9B6-2268-B3FC-92079FF831CC}"/>
          </ac:spMkLst>
        </pc:spChg>
      </pc:sldChg>
    </pc:docChg>
  </pc:docChgLst>
  <pc:docChgLst>
    <pc:chgData name="Hughes, Rebecca" userId="S::rebecca.hughes@stantec.com::01d333b1-8b29-4b11-ac01-fe264dd910b5" providerId="AD" clId="Web-{DFEDFA2E-4C4B-48AD-B1D9-AED6F47235A0}"/>
    <pc:docChg chg="">
      <pc:chgData name="Hughes, Rebecca" userId="S::rebecca.hughes@stantec.com::01d333b1-8b29-4b11-ac01-fe264dd910b5" providerId="AD" clId="Web-{DFEDFA2E-4C4B-48AD-B1D9-AED6F47235A0}" dt="2022-10-26T02:38:11.802" v="1"/>
      <pc:docMkLst>
        <pc:docMk/>
      </pc:docMkLst>
      <pc:sldChg chg="addCm modCm">
        <pc:chgData name="Hughes, Rebecca" userId="S::rebecca.hughes@stantec.com::01d333b1-8b29-4b11-ac01-fe264dd910b5" providerId="AD" clId="Web-{DFEDFA2E-4C4B-48AD-B1D9-AED6F47235A0}" dt="2022-10-26T02:38:11.802" v="1"/>
        <pc:sldMkLst>
          <pc:docMk/>
          <pc:sldMk cId="618140656" sldId="257"/>
        </pc:sldMkLst>
      </pc:sldChg>
    </pc:docChg>
  </pc:docChgLst>
  <pc:docChgLst>
    <pc:chgData name="Hughes, Rebecca" userId="S::rebecca.hughes@stantec.com::01d333b1-8b29-4b11-ac01-fe264dd910b5" providerId="AD" clId="Web-{51A24F6C-02B9-422E-A637-B462E2A4FAB5}"/>
    <pc:docChg chg="">
      <pc:chgData name="Hughes, Rebecca" userId="S::rebecca.hughes@stantec.com::01d333b1-8b29-4b11-ac01-fe264dd910b5" providerId="AD" clId="Web-{51A24F6C-02B9-422E-A637-B462E2A4FAB5}" dt="2022-12-06T14:17:39.859" v="0"/>
      <pc:docMkLst>
        <pc:docMk/>
      </pc:docMkLst>
      <pc:sldChg chg="delCm">
        <pc:chgData name="Hughes, Rebecca" userId="S::rebecca.hughes@stantec.com::01d333b1-8b29-4b11-ac01-fe264dd910b5" providerId="AD" clId="Web-{51A24F6C-02B9-422E-A637-B462E2A4FAB5}" dt="2022-12-06T14:17:39.859" v="0"/>
        <pc:sldMkLst>
          <pc:docMk/>
          <pc:sldMk cId="2518360995" sldId="319"/>
        </pc:sldMkLst>
      </pc:sldChg>
    </pc:docChg>
  </pc:docChgLst>
  <pc:docChgLst>
    <pc:chgData name="Hughes, Rebecca" userId="S::rebecca.hughes@stantec.com::01d333b1-8b29-4b11-ac01-fe264dd910b5" providerId="AD" clId="Web-{0FE99218-C79E-430F-B019-6F62ADD8AF16}"/>
    <pc:docChg chg="modSld">
      <pc:chgData name="Hughes, Rebecca" userId="S::rebecca.hughes@stantec.com::01d333b1-8b29-4b11-ac01-fe264dd910b5" providerId="AD" clId="Web-{0FE99218-C79E-430F-B019-6F62ADD8AF16}" dt="2022-11-08T14:44:45.918" v="19"/>
      <pc:docMkLst>
        <pc:docMk/>
      </pc:docMkLst>
      <pc:sldChg chg="modSp">
        <pc:chgData name="Hughes, Rebecca" userId="S::rebecca.hughes@stantec.com::01d333b1-8b29-4b11-ac01-fe264dd910b5" providerId="AD" clId="Web-{0FE99218-C79E-430F-B019-6F62ADD8AF16}" dt="2022-11-08T14:42:30.975" v="17" actId="1076"/>
        <pc:sldMkLst>
          <pc:docMk/>
          <pc:sldMk cId="508686517" sldId="304"/>
        </pc:sldMkLst>
        <pc:picChg chg="mod">
          <ac:chgData name="Hughes, Rebecca" userId="S::rebecca.hughes@stantec.com::01d333b1-8b29-4b11-ac01-fe264dd910b5" providerId="AD" clId="Web-{0FE99218-C79E-430F-B019-6F62ADD8AF16}" dt="2022-11-08T14:42:30.975" v="17" actId="1076"/>
          <ac:picMkLst>
            <pc:docMk/>
            <pc:sldMk cId="508686517" sldId="304"/>
            <ac:picMk id="3" creationId="{B03822AF-3AFC-E48A-B874-ED3466598E0D}"/>
          </ac:picMkLst>
        </pc:picChg>
      </pc:sldChg>
      <pc:sldChg chg="modSp">
        <pc:chgData name="Hughes, Rebecca" userId="S::rebecca.hughes@stantec.com::01d333b1-8b29-4b11-ac01-fe264dd910b5" providerId="AD" clId="Web-{0FE99218-C79E-430F-B019-6F62ADD8AF16}" dt="2022-11-08T13:47:45.448" v="16" actId="20577"/>
        <pc:sldMkLst>
          <pc:docMk/>
          <pc:sldMk cId="3215433274" sldId="316"/>
        </pc:sldMkLst>
        <pc:spChg chg="mod">
          <ac:chgData name="Hughes, Rebecca" userId="S::rebecca.hughes@stantec.com::01d333b1-8b29-4b11-ac01-fe264dd910b5" providerId="AD" clId="Web-{0FE99218-C79E-430F-B019-6F62ADD8AF16}" dt="2022-11-08T13:47:45.448" v="16" actId="20577"/>
          <ac:spMkLst>
            <pc:docMk/>
            <pc:sldMk cId="3215433274" sldId="316"/>
            <ac:spMk id="8" creationId="{F1366A8C-E4F0-483E-C18D-FE2BBEB5633C}"/>
          </ac:spMkLst>
        </pc:spChg>
      </pc:sldChg>
      <pc:sldChg chg="addSp delSp delCm">
        <pc:chgData name="Hughes, Rebecca" userId="S::rebecca.hughes@stantec.com::01d333b1-8b29-4b11-ac01-fe264dd910b5" providerId="AD" clId="Web-{0FE99218-C79E-430F-B019-6F62ADD8AF16}" dt="2022-11-08T14:44:45.918" v="19"/>
        <pc:sldMkLst>
          <pc:docMk/>
          <pc:sldMk cId="3639919444" sldId="317"/>
        </pc:sldMkLst>
        <pc:picChg chg="add del">
          <ac:chgData name="Hughes, Rebecca" userId="S::rebecca.hughes@stantec.com::01d333b1-8b29-4b11-ac01-fe264dd910b5" providerId="AD" clId="Web-{0FE99218-C79E-430F-B019-6F62ADD8AF16}" dt="2022-11-08T14:44:45.918" v="19"/>
          <ac:picMkLst>
            <pc:docMk/>
            <pc:sldMk cId="3639919444" sldId="317"/>
            <ac:picMk id="15" creationId="{19A14D52-6A9E-21DE-BFB7-CC88C5B13D59}"/>
          </ac:picMkLst>
        </pc:picChg>
      </pc:sldChg>
      <pc:sldChg chg="modSp">
        <pc:chgData name="Hughes, Rebecca" userId="S::rebecca.hughes@stantec.com::01d333b1-8b29-4b11-ac01-fe264dd910b5" providerId="AD" clId="Web-{0FE99218-C79E-430F-B019-6F62ADD8AF16}" dt="2022-11-08T13:46:48.712" v="10" actId="1076"/>
        <pc:sldMkLst>
          <pc:docMk/>
          <pc:sldMk cId="2518360995" sldId="319"/>
        </pc:sldMkLst>
        <pc:picChg chg="mod">
          <ac:chgData name="Hughes, Rebecca" userId="S::rebecca.hughes@stantec.com::01d333b1-8b29-4b11-ac01-fe264dd910b5" providerId="AD" clId="Web-{0FE99218-C79E-430F-B019-6F62ADD8AF16}" dt="2022-11-08T13:46:48.712" v="10" actId="1076"/>
          <ac:picMkLst>
            <pc:docMk/>
            <pc:sldMk cId="2518360995" sldId="319"/>
            <ac:picMk id="4" creationId="{9506B369-FAF6-76CB-7B05-2E0C8803D87D}"/>
          </ac:picMkLst>
        </pc:picChg>
        <pc:picChg chg="mod">
          <ac:chgData name="Hughes, Rebecca" userId="S::rebecca.hughes@stantec.com::01d333b1-8b29-4b11-ac01-fe264dd910b5" providerId="AD" clId="Web-{0FE99218-C79E-430F-B019-6F62ADD8AF16}" dt="2022-11-08T13:46:41.744" v="6" actId="1076"/>
          <ac:picMkLst>
            <pc:docMk/>
            <pc:sldMk cId="2518360995" sldId="319"/>
            <ac:picMk id="6" creationId="{32ACCEC8-F497-7660-DBFB-2D444123914F}"/>
          </ac:picMkLst>
        </pc:picChg>
        <pc:picChg chg="mod">
          <ac:chgData name="Hughes, Rebecca" userId="S::rebecca.hughes@stantec.com::01d333b1-8b29-4b11-ac01-fe264dd910b5" providerId="AD" clId="Web-{0FE99218-C79E-430F-B019-6F62ADD8AF16}" dt="2022-11-08T13:46:44.228" v="7" actId="1076"/>
          <ac:picMkLst>
            <pc:docMk/>
            <pc:sldMk cId="2518360995" sldId="319"/>
            <ac:picMk id="7" creationId="{124E2936-4DDA-B10F-6C53-FB9943DDA975}"/>
          </ac:picMkLst>
        </pc:picChg>
        <pc:picChg chg="mod">
          <ac:chgData name="Hughes, Rebecca" userId="S::rebecca.hughes@stantec.com::01d333b1-8b29-4b11-ac01-fe264dd910b5" providerId="AD" clId="Web-{0FE99218-C79E-430F-B019-6F62ADD8AF16}" dt="2022-11-08T13:46:45.728" v="8" actId="1076"/>
          <ac:picMkLst>
            <pc:docMk/>
            <pc:sldMk cId="2518360995" sldId="319"/>
            <ac:picMk id="8" creationId="{4420525C-945E-12C3-8E2A-2A9ED64DB83B}"/>
          </ac:picMkLst>
        </pc:picChg>
        <pc:picChg chg="mod">
          <ac:chgData name="Hughes, Rebecca" userId="S::rebecca.hughes@stantec.com::01d333b1-8b29-4b11-ac01-fe264dd910b5" providerId="AD" clId="Web-{0FE99218-C79E-430F-B019-6F62ADD8AF16}" dt="2022-11-08T13:46:46.916" v="9" actId="1076"/>
          <ac:picMkLst>
            <pc:docMk/>
            <pc:sldMk cId="2518360995" sldId="319"/>
            <ac:picMk id="9" creationId="{60FC0A41-9C52-9A7E-9B4A-7746E32D689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77B8D-08F2-4F14-B501-586BDB2C968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38199-64B1-4820-9C92-F04D0828F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7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38199-64B1-4820-9C92-F04D0828F5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6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/>
                <a:cs typeface="Arial"/>
              </a:rPr>
              <a:t>Improve safety and comfort for all people using the intersection</a:t>
            </a:r>
          </a:p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/>
                <a:cs typeface="Arial"/>
              </a:rPr>
              <a:t>Improve the design and operation of the intersection</a:t>
            </a:r>
          </a:p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/>
                <a:cs typeface="Arial"/>
              </a:rPr>
              <a:t>Replace and improve aging signals and pavement</a:t>
            </a:r>
          </a:p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/>
                <a:cs typeface="Arial"/>
              </a:rPr>
              <a:t>Upgrade sidewalks, ramps, and crossings</a:t>
            </a:r>
          </a:p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/>
                <a:cs typeface="Arial"/>
              </a:rPr>
              <a:t>Make is safer and more comfortable to bike through the area</a:t>
            </a:r>
          </a:p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/>
                <a:ea typeface="+mn-lt"/>
                <a:cs typeface="+mn-lt"/>
              </a:rPr>
              <a:t>Support current and future transit </a:t>
            </a:r>
            <a:endParaRPr lang="en-US" sz="1200" dirty="0">
              <a:latin typeface="Myriad Pro"/>
              <a:cs typeface="Arial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/>
                <a:cs typeface="Arial"/>
              </a:rPr>
              <a:t>Incorporate green stormwater infrastructure and sustainable landscaping</a:t>
            </a:r>
            <a:endParaRPr lang="en-US" sz="1200" dirty="0">
              <a:latin typeface="Myriad Pro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38199-64B1-4820-9C92-F04D0828F5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14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/>
              </a:rPr>
              <a:t>Intersection design no longer meets policy guidelines and best practices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/>
              </a:rPr>
              <a:t>Outdated transportation and signal infrastructure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/>
              </a:rPr>
              <a:t>Degraded pedestrian crossing infrastructure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/>
              </a:rPr>
              <a:t>Lack of bicycle accommodations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/>
              </a:rPr>
              <a:t>Safety concerns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38199-64B1-4820-9C92-F04D0828F5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34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0" u="none" strike="noStrike" baseline="0" dirty="0">
                <a:solidFill>
                  <a:srgbClr val="B7C45C"/>
                </a:solidFill>
                <a:latin typeface="Myriad Pro"/>
              </a:rPr>
              <a:t>City Street Reconstruction Projects </a:t>
            </a:r>
            <a:endParaRPr lang="en-US" sz="1800" b="0" i="0" u="none" strike="noStrike" baseline="0" dirty="0">
              <a:solidFill>
                <a:srgbClr val="B7C45C"/>
              </a:solidFill>
              <a:latin typeface="Myriad Pro"/>
            </a:endParaRPr>
          </a:p>
          <a:p>
            <a:r>
              <a:rPr lang="en-US" sz="1800" b="0" i="0" u="none" strike="noStrike" baseline="0" dirty="0">
                <a:solidFill>
                  <a:srgbClr val="5F6162"/>
                </a:solidFill>
                <a:latin typeface="Myriad Pro"/>
              </a:rPr>
              <a:t>T</a:t>
            </a:r>
            <a:r>
              <a:rPr lang="en-US" sz="1800" b="0" i="0" u="none" strike="noStrike" baseline="0" dirty="0">
                <a:solidFill>
                  <a:srgbClr val="5F6062"/>
                </a:solidFill>
                <a:latin typeface="Myriad Pro"/>
              </a:rPr>
              <a:t>he City has recently completed street reconstruction projects as shown in green on the map</a:t>
            </a:r>
          </a:p>
          <a:p>
            <a:endParaRPr lang="en-US" dirty="0"/>
          </a:p>
          <a:p>
            <a:r>
              <a:rPr lang="en-US" sz="1800" b="1" i="0" u="none" strike="noStrike" baseline="0" dirty="0">
                <a:solidFill>
                  <a:srgbClr val="003E6B"/>
                </a:solidFill>
                <a:latin typeface="Myriad Pro"/>
              </a:rPr>
              <a:t>State Transportation/Safety Study </a:t>
            </a:r>
            <a:endParaRPr lang="en-US" sz="1800" b="0" i="0" u="none" strike="noStrike" baseline="0" dirty="0">
              <a:solidFill>
                <a:srgbClr val="003E6B"/>
              </a:solidFill>
              <a:latin typeface="Myriad Pro"/>
            </a:endParaRPr>
          </a:p>
          <a:p>
            <a:r>
              <a:rPr lang="en-US" sz="1800" b="0" i="0" u="none" strike="noStrike" baseline="0" dirty="0">
                <a:solidFill>
                  <a:srgbClr val="5F6062"/>
                </a:solidFill>
                <a:latin typeface="Myriad Pro"/>
              </a:rPr>
              <a:t>MnDOT is currently undertaking the I-35W North Gateway Study from Park Ave. in Minneapolis to County Rd. C in Roseville. The goal of the study is to develop a vision for the study area and identify potential future transportation improvements for pedestrians, bicyclists, motorists, passengers and transit riders.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38199-64B1-4820-9C92-F04D0828F5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18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Myriad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5F6162"/>
                </a:solidFill>
                <a:latin typeface="Myriad Pro"/>
              </a:rPr>
              <a:t>Public Works will review feedback, data, and planning guidance, and then develop a preferred intersection design option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5F6162"/>
                </a:solidFill>
                <a:latin typeface="Myriad Pro"/>
              </a:rPr>
              <a:t>The preferred option will be shared at a </a:t>
            </a:r>
            <a:r>
              <a:rPr lang="en-US" sz="1800" b="1" i="0" u="none" strike="noStrike" baseline="0" dirty="0">
                <a:solidFill>
                  <a:srgbClr val="5F6162"/>
                </a:solidFill>
                <a:latin typeface="Myriad Pro Light" panose="020B0603030403020204" pitchFamily="34" charset="0"/>
              </a:rPr>
              <a:t>second open house </a:t>
            </a:r>
            <a:r>
              <a:rPr lang="en-US" sz="1800" b="0" i="0" u="none" strike="noStrike" baseline="0" dirty="0">
                <a:solidFill>
                  <a:srgbClr val="5F6162"/>
                </a:solidFill>
                <a:latin typeface="Myriad Pro"/>
              </a:rPr>
              <a:t>(early 2023, date TBD) and on the project website for feedback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5F6162"/>
                </a:solidFill>
                <a:latin typeface="Myriad Pro"/>
              </a:rPr>
              <a:t>Public Works will recommend the preferred option to City Council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5F6162"/>
                </a:solidFill>
                <a:latin typeface="Myriad Pro"/>
              </a:rPr>
              <a:t>The last steps are final design and then construction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38199-64B1-4820-9C92-F04D0828F5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89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38199-64B1-4820-9C92-F04D0828F5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807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2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28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2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2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85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4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9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6AD31DB-83A4-451C-9731-F2D2091BE104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A8F493D-EDC2-4A0D-A1B5-FD4B0E787FF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6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E718-E028-4159-B7FE-776FDAAB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1" y="2429058"/>
            <a:ext cx="7338214" cy="30914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Johnson St NE / 35W Intersection Improvements</a:t>
            </a:r>
            <a:b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</a:br>
            <a:b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</a:b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Project Introduction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14E32A-5569-1986-72D2-DFB113269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55" y="4368189"/>
            <a:ext cx="2799864" cy="984550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9C544FCF-4597-A624-FE72-3965B765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13" y="2989326"/>
            <a:ext cx="2895006" cy="7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4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0EB52-D443-8A15-B56C-E11E7C96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533888" cy="1450757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Myriad Pro"/>
              </a:rPr>
              <a:t>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366A8C-E4F0-483E-C18D-FE2BBEB5633C}"/>
              </a:ext>
            </a:extLst>
          </p:cNvPr>
          <p:cNvSpPr txBox="1">
            <a:spLocks/>
          </p:cNvSpPr>
          <p:nvPr/>
        </p:nvSpPr>
        <p:spPr>
          <a:xfrm>
            <a:off x="560439" y="1995947"/>
            <a:ext cx="8851190" cy="4283991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9300" lvl="4" indent="0">
              <a:buNone/>
            </a:pPr>
            <a:r>
              <a:rPr lang="en-US" sz="2000" dirty="0">
                <a:latin typeface="Myriad Pro"/>
                <a:cs typeface="Calibri"/>
              </a:rPr>
              <a:t>Results showed 2 viable reconstruction options (shown on next slide) to handle current and future intersection needs. </a:t>
            </a:r>
          </a:p>
          <a:p>
            <a:pPr marL="749300" lvl="4" indent="0">
              <a:buNone/>
            </a:pPr>
            <a:r>
              <a:rPr lang="en-US" sz="2000" dirty="0">
                <a:latin typeface="Myriad Pro"/>
                <a:cs typeface="Calibri"/>
              </a:rPr>
              <a:t>Both options provide:</a:t>
            </a:r>
          </a:p>
          <a:p>
            <a:pPr marL="1099492" lvl="5">
              <a:buFont typeface="Arial" panose="020B0604020202020204" pitchFamily="34" charset="0"/>
              <a:buChar char="•"/>
            </a:pPr>
            <a:r>
              <a:rPr lang="en-US" sz="2000" dirty="0">
                <a:latin typeface="Myriad Pro"/>
                <a:cs typeface="Calibri"/>
              </a:rPr>
              <a:t>Upgraded pedestrian and bicycle facilities</a:t>
            </a:r>
          </a:p>
          <a:p>
            <a:pPr marL="1099492" lvl="5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Myriad Pro"/>
              </a:rPr>
              <a:t>Reduced crossing distances </a:t>
            </a:r>
          </a:p>
          <a:p>
            <a:pPr marL="1099492" lvl="5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Myriad Pro"/>
              </a:rPr>
              <a:t>New pavement</a:t>
            </a:r>
          </a:p>
          <a:p>
            <a:pPr marL="1099492" lvl="5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Myriad Pro"/>
              </a:rPr>
              <a:t>Accommodations for the future vision of Johnson to the south </a:t>
            </a:r>
          </a:p>
          <a:p>
            <a:pPr marL="1099492" lvl="5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Myriad Pro"/>
              </a:rPr>
              <a:t>Connection to existing bike facilities on 18</a:t>
            </a:r>
            <a:r>
              <a:rPr lang="en-US" sz="2000" b="0" i="0" u="none" strike="noStrike" baseline="30000" dirty="0">
                <a:latin typeface="Myriad Pro"/>
              </a:rPr>
              <a:t>th</a:t>
            </a:r>
            <a:r>
              <a:rPr lang="en-US" sz="2000" b="0" i="0" u="none" strike="noStrike" baseline="0" dirty="0">
                <a:latin typeface="Myriad Pro"/>
              </a:rPr>
              <a:t> Ave</a:t>
            </a:r>
          </a:p>
          <a:p>
            <a:pPr marL="1099492" lvl="5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Myriad Pro"/>
              </a:rPr>
              <a:t>Continued evaluation of both options with the project goals in mind </a:t>
            </a:r>
          </a:p>
          <a:p>
            <a:pPr marL="932180" lvl="4">
              <a:buFont typeface="Arial" panose="020B0604020202020204" pitchFamily="34" charset="0"/>
              <a:buChar char="•"/>
            </a:pPr>
            <a:endParaRPr lang="en-US" sz="2400" dirty="0">
              <a:cs typeface="Calibri"/>
            </a:endParaRPr>
          </a:p>
          <a:p>
            <a:pPr marL="1271270" lvl="7" indent="0">
              <a:buFont typeface="Calibri" pitchFamily="34" charset="0"/>
              <a:buNone/>
            </a:pPr>
            <a:endParaRPr lang="en-US" sz="1800" dirty="0">
              <a:cs typeface="Calibri" panose="020F0502020204030204"/>
            </a:endParaRPr>
          </a:p>
          <a:p>
            <a:pPr marL="200660" lvl="1" indent="0">
              <a:buFont typeface="Calibri" pitchFamily="34" charset="0"/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5433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850DF-7653-124B-FD81-E1213548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Myriad Pro"/>
              </a:rPr>
              <a:t>Preliminary Concepts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6C34A8-E041-DD13-1FBE-B219FEF369F0}"/>
              </a:ext>
            </a:extLst>
          </p:cNvPr>
          <p:cNvSpPr txBox="1">
            <a:spLocks/>
          </p:cNvSpPr>
          <p:nvPr/>
        </p:nvSpPr>
        <p:spPr>
          <a:xfrm>
            <a:off x="507345" y="4767345"/>
            <a:ext cx="5303520" cy="1441133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660" lvl="1" indent="0">
              <a:buNone/>
            </a:pPr>
            <a:r>
              <a:rPr lang="en-US" sz="7200" b="1" dirty="0">
                <a:latin typeface="Myriad Pro"/>
              </a:rPr>
              <a:t>New Signal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6400" dirty="0">
                <a:latin typeface="Myriad Pro"/>
              </a:rPr>
              <a:t>Tighten corners to reduce turning movement speeds 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6400" dirty="0">
                <a:latin typeface="Myriad Pro"/>
              </a:rPr>
              <a:t>Reduce crossing distance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6400" dirty="0">
                <a:latin typeface="Myriad Pro"/>
              </a:rPr>
              <a:t>Narrow lanes to calm traffic speeds</a:t>
            </a:r>
          </a:p>
          <a:p>
            <a:pPr marL="566420" lvl="2">
              <a:buFont typeface="Arial" panose="020B0604020202020204" pitchFamily="34" charset="0"/>
              <a:buChar char="•"/>
            </a:pPr>
            <a:endParaRPr lang="en-US" sz="6000" dirty="0">
              <a:latin typeface="Myriad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D1087-B96C-8215-F2B3-3F2F161D4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8" y="1863802"/>
            <a:ext cx="3488263" cy="2777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80E47A-AEFD-2836-9A1C-D3185D9FF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1862719"/>
            <a:ext cx="3488263" cy="27792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6139-C0D8-54E1-7BCA-0BC895C3044A}"/>
              </a:ext>
            </a:extLst>
          </p:cNvPr>
          <p:cNvSpPr txBox="1">
            <a:spLocks/>
          </p:cNvSpPr>
          <p:nvPr/>
        </p:nvSpPr>
        <p:spPr>
          <a:xfrm>
            <a:off x="5890507" y="4766045"/>
            <a:ext cx="5632900" cy="1441133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660" lvl="1" indent="0">
              <a:buNone/>
            </a:pPr>
            <a:r>
              <a:rPr lang="en-US" sz="7200" b="1" dirty="0">
                <a:latin typeface="Myriad Pro"/>
              </a:rPr>
              <a:t>Roundabout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6600" dirty="0">
                <a:latin typeface="Myriad Pro"/>
              </a:rPr>
              <a:t>Pedestrian crossing one direction of travel at a time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6600" dirty="0">
                <a:latin typeface="Myriad Pro"/>
              </a:rPr>
              <a:t>Geometry forces slower traffic speeds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6600" dirty="0">
                <a:latin typeface="Myriad Pro"/>
              </a:rPr>
              <a:t>Reduces right angle and head on collisions conflicts</a:t>
            </a:r>
          </a:p>
          <a:p>
            <a:pPr marL="566420" lvl="2">
              <a:buFont typeface="Arial" panose="020B0604020202020204" pitchFamily="34" charset="0"/>
              <a:buChar char="•"/>
            </a:pPr>
            <a:endParaRPr lang="en-US" sz="6000" dirty="0">
              <a:latin typeface="Myriad Pro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E0B00D-0085-6EC8-8D4A-557C4C7B7B50}"/>
              </a:ext>
            </a:extLst>
          </p:cNvPr>
          <p:cNvSpPr/>
          <p:nvPr/>
        </p:nvSpPr>
        <p:spPr>
          <a:xfrm>
            <a:off x="853245" y="1862719"/>
            <a:ext cx="780585" cy="780585"/>
          </a:xfrm>
          <a:prstGeom prst="ellipse">
            <a:avLst/>
          </a:prstGeom>
          <a:solidFill>
            <a:srgbClr val="B7C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500772-31A4-FE4F-54DB-F089D72B7572}"/>
              </a:ext>
            </a:extLst>
          </p:cNvPr>
          <p:cNvSpPr/>
          <p:nvPr/>
        </p:nvSpPr>
        <p:spPr>
          <a:xfrm>
            <a:off x="6010508" y="1861419"/>
            <a:ext cx="780585" cy="780585"/>
          </a:xfrm>
          <a:prstGeom prst="ellipse">
            <a:avLst/>
          </a:prstGeom>
          <a:solidFill>
            <a:srgbClr val="B7C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0368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85F1-03EA-CFBA-19AA-F4BA69C2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Myriad Pro"/>
              </a:rPr>
              <a:t>Next Steps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C6A3E-7DB1-476A-0F6A-1C1BFA7AE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2061350"/>
            <a:ext cx="111442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16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BA7-8B34-41B0-9C20-32350C40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Myriad Pro"/>
              </a:rPr>
              <a:t>Stay Involved /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5C74B-448A-464B-B9B8-F81C56CD8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C90A9-51FB-C3C5-1F8F-1BC9C7D24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57" y="1952414"/>
            <a:ext cx="80486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2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9042A-1BE8-29F1-FF3A-F750046B5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Myriad Pro"/>
                <a:cs typeface="Calibri Light"/>
              </a:rPr>
              <a:t>Agenda</a:t>
            </a:r>
            <a:endParaRPr lang="en-US" b="1" dirty="0">
              <a:latin typeface="Myriad Pr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767D8-6469-C1EE-970D-4A054DF08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24864"/>
            <a:ext cx="5540587" cy="3844230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en-US" sz="2400" dirty="0">
                <a:latin typeface="Myriad Pro"/>
                <a:cs typeface="Calibri"/>
              </a:rPr>
              <a:t>Project Overview and Goals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2400" dirty="0">
                <a:latin typeface="Myriad Pro"/>
                <a:cs typeface="Calibri"/>
              </a:rPr>
              <a:t>Policy Guidance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2400" dirty="0">
                <a:latin typeface="Myriad Pro"/>
                <a:cs typeface="Calibri"/>
              </a:rPr>
              <a:t>Existing Conditions and Nearby Projects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2400" dirty="0">
                <a:latin typeface="Myriad Pro"/>
                <a:cs typeface="Calibri"/>
              </a:rPr>
              <a:t>Analysis and Design Options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2400" dirty="0">
                <a:latin typeface="Myriad Pro"/>
                <a:cs typeface="Calibri"/>
              </a:rPr>
              <a:t>Next Steps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2400" dirty="0">
                <a:latin typeface="Myriad Pro"/>
                <a:cs typeface="Calibri"/>
              </a:rPr>
              <a:t>Stay Involved / Questions</a:t>
            </a:r>
            <a:endParaRPr lang="en-US" sz="1600" dirty="0">
              <a:latin typeface="Myriad Pro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BCD8C-4FAD-933D-C5C7-91C3065E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178" y="2024864"/>
            <a:ext cx="4758618" cy="34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92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BA7-8B34-41B0-9C20-32350C40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Myriad Pro"/>
                <a:cs typeface="Arial"/>
              </a:rPr>
              <a:t>Project Overview</a:t>
            </a:r>
            <a:r>
              <a:rPr lang="en-US" sz="4400" dirty="0">
                <a:latin typeface="Myriad Pro"/>
                <a:cs typeface="Arial"/>
              </a:rPr>
              <a:t> </a:t>
            </a:r>
            <a:endParaRPr lang="en-US" sz="4400" dirty="0">
              <a:latin typeface="Myriad Pro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5C74B-448A-464B-B9B8-F81C56CD8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4998721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200660" lvl="1" indent="0">
              <a:buNone/>
            </a:pPr>
            <a:r>
              <a:rPr lang="en-US" sz="2400" b="1" dirty="0">
                <a:latin typeface="Myriad Pro"/>
                <a:cs typeface="Arial"/>
              </a:rPr>
              <a:t>What</a:t>
            </a:r>
            <a:r>
              <a:rPr lang="en-US" sz="3000" b="1" dirty="0">
                <a:latin typeface="Myriad Pro"/>
                <a:cs typeface="Arial"/>
              </a:rPr>
              <a:t>? </a:t>
            </a:r>
            <a:endParaRPr lang="en-US" sz="3000" b="1" dirty="0">
              <a:latin typeface="Myriad Pro"/>
            </a:endParaRP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2000" dirty="0">
                <a:latin typeface="Myriad Pro"/>
                <a:cs typeface="Arial"/>
              </a:rPr>
              <a:t>Reconstruction of the intersection of Johnson St NE / I35W Ramps / Quarry Access</a:t>
            </a:r>
            <a:endParaRPr lang="en-US" sz="2000" dirty="0">
              <a:latin typeface="Myriad Pro"/>
              <a:cs typeface="Calibri"/>
            </a:endParaRPr>
          </a:p>
          <a:p>
            <a:pPr marL="200660" lvl="1" indent="0">
              <a:buNone/>
            </a:pPr>
            <a:r>
              <a:rPr lang="en-US" sz="2400" b="1" dirty="0">
                <a:latin typeface="Myriad Pro"/>
                <a:cs typeface="Arial"/>
              </a:rPr>
              <a:t>Why</a:t>
            </a:r>
            <a:r>
              <a:rPr lang="en-US" sz="3000" b="1" dirty="0">
                <a:latin typeface="Myriad Pro"/>
                <a:cs typeface="Arial"/>
              </a:rPr>
              <a:t>?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2000" dirty="0">
                <a:latin typeface="Myriad Pro"/>
                <a:cs typeface="Arial"/>
              </a:rPr>
              <a:t>To improve the safety, comfort and travel experience for all users</a:t>
            </a:r>
          </a:p>
          <a:p>
            <a:pPr marL="200660" lvl="1" indent="0">
              <a:buNone/>
            </a:pPr>
            <a:r>
              <a:rPr lang="en-US" sz="2400" b="1" dirty="0">
                <a:latin typeface="Myriad Pro"/>
                <a:cs typeface="Arial"/>
              </a:rPr>
              <a:t>When</a:t>
            </a:r>
            <a:r>
              <a:rPr lang="en-US" sz="3000" b="1" dirty="0">
                <a:latin typeface="Myriad Pro"/>
                <a:cs typeface="Arial"/>
              </a:rPr>
              <a:t>?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2000" dirty="0">
                <a:latin typeface="Myriad Pro"/>
                <a:cs typeface="Arial"/>
              </a:rPr>
              <a:t>Planning and design – 2022-2024 </a:t>
            </a:r>
            <a:endParaRPr lang="en-US" sz="2000" dirty="0">
              <a:latin typeface="Myriad Pro"/>
              <a:cs typeface="Calibri"/>
            </a:endParaRP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2000" dirty="0">
                <a:latin typeface="Myriad Pro"/>
                <a:cs typeface="Arial"/>
              </a:rPr>
              <a:t>Construction planned – 2024 or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BD993D-5BDD-2854-2C76-DD7336FFF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305" y="444107"/>
            <a:ext cx="4483375" cy="55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63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BA7-8B34-41B0-9C20-32350C40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Myriad Pro"/>
                <a:cs typeface="Calibri Light"/>
              </a:rPr>
              <a:t>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5C74B-448A-464B-B9B8-F81C56CD8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3570" y="1959767"/>
            <a:ext cx="377952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latin typeface="Myriad Pro"/>
                <a:cs typeface="Arial"/>
              </a:rPr>
              <a:t>I</a:t>
            </a:r>
            <a:r>
              <a:rPr lang="en-US" dirty="0">
                <a:latin typeface="Myriad Pro"/>
                <a:cs typeface="Arial"/>
              </a:rPr>
              <a:t>mprove safety and comfort for </a:t>
            </a:r>
          </a:p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Myriad Pro"/>
                <a:cs typeface="Arial"/>
              </a:rPr>
              <a:t>Improve design and operation</a:t>
            </a:r>
          </a:p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Myriad Pro"/>
                <a:cs typeface="Arial"/>
              </a:rPr>
              <a:t>Replace and improve aging signals and pavement</a:t>
            </a:r>
          </a:p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Myriad Pro"/>
                <a:cs typeface="Arial"/>
              </a:rPr>
              <a:t>Upgrade sidewalks, ramps, and crossings</a:t>
            </a:r>
          </a:p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Myriad Pro"/>
                <a:cs typeface="Arial"/>
              </a:rPr>
              <a:t>Improve safety for bicyclists</a:t>
            </a:r>
          </a:p>
          <a:p>
            <a:pPr marL="38354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Myriad Pro"/>
                <a:cs typeface="Calibri"/>
              </a:rPr>
              <a:t>Support</a:t>
            </a:r>
            <a:r>
              <a:rPr lang="en-US" dirty="0">
                <a:latin typeface="Myriad Pro"/>
                <a:ea typeface="+mn-lt"/>
                <a:cs typeface="+mn-lt"/>
              </a:rPr>
              <a:t> current and future transit </a:t>
            </a:r>
            <a:endParaRPr lang="en-US" dirty="0">
              <a:latin typeface="Myriad Pro"/>
              <a:cs typeface="Arial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dirty="0">
                <a:latin typeface="Myriad Pro"/>
                <a:cs typeface="Arial"/>
              </a:rPr>
              <a:t>Incorporate green stormwater infrastructure and sustainable landscaping</a:t>
            </a:r>
            <a:endParaRPr lang="en-US" dirty="0">
              <a:latin typeface="Myriad Pro"/>
              <a:cs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42B9B-132E-DAC9-EFAB-4E68DC21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48" y="1855063"/>
            <a:ext cx="6356678" cy="40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71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B188-F2EA-AD81-8BAE-B46EE3B1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Myriad Pro"/>
                <a:cs typeface="Calibri Light"/>
              </a:rPr>
              <a:t>Policy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BAF4F-A9B6-2268-B3FC-92079FF83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endParaRPr lang="en-US">
              <a:highlight>
                <a:srgbClr val="FFFF00"/>
              </a:highlight>
              <a:cs typeface="Calibri"/>
            </a:endParaRPr>
          </a:p>
          <a:p>
            <a:endParaRPr lang="en-US">
              <a:highlight>
                <a:srgbClr val="FFFF00"/>
              </a:highlight>
              <a:cs typeface="Calibri"/>
            </a:endParaRPr>
          </a:p>
          <a:p>
            <a:endParaRPr lang="en-US">
              <a:highlight>
                <a:srgbClr val="FFFF00"/>
              </a:highlight>
              <a:cs typeface="Calibri"/>
            </a:endParaRPr>
          </a:p>
          <a:p>
            <a:endParaRPr lang="en-US">
              <a:highlight>
                <a:srgbClr val="FFFF00"/>
              </a:highlight>
              <a:cs typeface="Calibri"/>
            </a:endParaRPr>
          </a:p>
          <a:p>
            <a:endParaRPr lang="en-US">
              <a:highlight>
                <a:srgbClr val="FFFF00"/>
              </a:highlight>
              <a:cs typeface="Calibri"/>
            </a:endParaRPr>
          </a:p>
          <a:p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61D11BAD-422E-165C-27B1-D502191AA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840639"/>
              </p:ext>
            </p:extLst>
          </p:nvPr>
        </p:nvGraphicFramePr>
        <p:xfrm>
          <a:off x="1196913" y="1845734"/>
          <a:ext cx="9962700" cy="4121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142">
                  <a:extLst>
                    <a:ext uri="{9D8B030D-6E8A-4147-A177-3AD203B41FA5}">
                      <a16:colId xmlns:a16="http://schemas.microsoft.com/office/drawing/2014/main" val="1260433278"/>
                    </a:ext>
                  </a:extLst>
                </a:gridCol>
                <a:gridCol w="7640558">
                  <a:extLst>
                    <a:ext uri="{9D8B030D-6E8A-4147-A177-3AD203B41FA5}">
                      <a16:colId xmlns:a16="http://schemas.microsoft.com/office/drawing/2014/main" val="675367354"/>
                    </a:ext>
                  </a:extLst>
                </a:gridCol>
              </a:tblGrid>
              <a:tr h="61898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yriad Pro"/>
                        </a:rPr>
                        <a:t>Plan / Policy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yriad Pro"/>
                        </a:rPr>
                        <a:t>Goal / Outcome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920429"/>
                  </a:ext>
                </a:extLst>
              </a:tr>
              <a:tr h="6189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Climate Action Plan (2013)</a:t>
                      </a:r>
                      <a:endParaRPr lang="en-US" sz="1600" b="0" i="0" u="none" strike="noStrike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yriad Pro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Reduce citywide greenhouse gas emissions by 30% by 2025 and 80% by 2050 (from 2006 emissions levels). Reduce transportation sector greenhouse gas emissions by more than 30% by 2030 (from 2018 levels).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yriad Pro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5261564"/>
                  </a:ext>
                </a:extLst>
              </a:tr>
              <a:tr h="6189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Vision Zero Action Plan (2017)</a:t>
                      </a:r>
                      <a:endParaRPr lang="en-US" sz="1600" b="0" i="0" u="none" strike="noStrike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yriad Pro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Eliminate traffic related deaths and severe injuries on City streets by 2027.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6988861"/>
                  </a:ext>
                </a:extLst>
              </a:tr>
              <a:tr h="6189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Transportation Action Plan (TAP) (2020)</a:t>
                      </a:r>
                      <a:endParaRPr lang="en-US" sz="1600" b="0" i="0" u="none" strike="noStrike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yriad Pro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By 2030, 60 percent of trips will be taken by means other than a car (walking, biking/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micromobility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, or taking transit).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9038589"/>
                  </a:ext>
                </a:extLst>
              </a:tr>
              <a:tr h="6189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Complete Streets Policy (2021)</a:t>
                      </a:r>
                      <a:endParaRPr lang="en-US" sz="1600" b="0" i="0" u="none" strike="noStrike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yriad Pro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A modal priority framework that prioritizes people as they walk, roll, bicycle, and take transit over driving, deliveries, and parking.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5848207"/>
                  </a:ext>
                </a:extLst>
              </a:tr>
              <a:tr h="6189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Street Design Guide (2021)</a:t>
                      </a:r>
                      <a:endParaRPr lang="en-US" sz="1600" b="0" i="0" u="none" strike="noStrike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yriad Pro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yriad Pro"/>
                          <a:ea typeface="+mn-ea"/>
                          <a:cs typeface="+mn-cs"/>
                        </a:rPr>
                        <a:t>Institutionalize the TAP, Complete Streets Policy, Vision Zero commitment, greenhouse gas emission reduction goal, commitment to racial justice, and stormwater management requirements through the design of the right of way.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8014232"/>
                  </a:ext>
                </a:extLst>
              </a:tr>
            </a:tbl>
          </a:graphicData>
        </a:graphic>
      </p:graphicFrame>
      <p:pic>
        <p:nvPicPr>
          <p:cNvPr id="5" name="Picture 5">
            <a:extLst>
              <a:ext uri="{FF2B5EF4-FFF2-40B4-BE49-F238E27FC236}">
                <a16:creationId xmlns:a16="http://schemas.microsoft.com/office/drawing/2014/main" id="{EA4D1C43-4A0A-8276-B48C-324D78B80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9" y="2480048"/>
            <a:ext cx="623979" cy="739641"/>
          </a:xfrm>
          <a:prstGeom prst="rect">
            <a:avLst/>
          </a:prstGeom>
        </p:spPr>
      </p:pic>
      <p:pic>
        <p:nvPicPr>
          <p:cNvPr id="6" name="Picture 6" descr="A picture containing text, sign, sky, outdoor&#10;&#10;Description automatically generated">
            <a:extLst>
              <a:ext uri="{FF2B5EF4-FFF2-40B4-BE49-F238E27FC236}">
                <a16:creationId xmlns:a16="http://schemas.microsoft.com/office/drawing/2014/main" id="{BDE820D5-3559-D960-B539-643D3D81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44" y="3205555"/>
            <a:ext cx="624977" cy="741530"/>
          </a:xfrm>
          <a:prstGeom prst="rect">
            <a:avLst/>
          </a:prstGeom>
        </p:spPr>
      </p:pic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7EEA9F06-AA3F-39DA-068C-654BCB2B7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7" y="3945953"/>
            <a:ext cx="629265" cy="717466"/>
          </a:xfrm>
          <a:prstGeom prst="rect">
            <a:avLst/>
          </a:prstGeom>
        </p:spPr>
      </p:pic>
      <p:pic>
        <p:nvPicPr>
          <p:cNvPr id="8" name="Picture 8" descr="Chart, funnel chart&#10;&#10;Description automatically generated">
            <a:extLst>
              <a:ext uri="{FF2B5EF4-FFF2-40B4-BE49-F238E27FC236}">
                <a16:creationId xmlns:a16="http://schemas.microsoft.com/office/drawing/2014/main" id="{9954B4D1-E632-A9A2-94FD-838C2C810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71" y="4667920"/>
            <a:ext cx="629266" cy="545581"/>
          </a:xfrm>
          <a:prstGeom prst="rect">
            <a:avLst/>
          </a:prstGeom>
        </p:spPr>
      </p:pic>
      <p:pic>
        <p:nvPicPr>
          <p:cNvPr id="9" name="Picture 9" descr="A picture containing text, sign, electronics, display&#10;&#10;Description automatically generated">
            <a:extLst>
              <a:ext uri="{FF2B5EF4-FFF2-40B4-BE49-F238E27FC236}">
                <a16:creationId xmlns:a16="http://schemas.microsoft.com/office/drawing/2014/main" id="{35CD6BF4-3037-79EB-87C4-1827A9566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88" y="5196772"/>
            <a:ext cx="630170" cy="72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6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482C-0BB9-B62D-3E4A-FFAB85FF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59" y="265335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Myriad Pro"/>
                <a:cs typeface="Calibri Light"/>
              </a:rPr>
              <a:t>City Policy Supports:</a:t>
            </a:r>
            <a:endParaRPr lang="en-US" sz="4400">
              <a:latin typeface="Myriad Pr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6F149-CEEA-DA97-3714-E1187E5F4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550C3-655B-8556-7001-339637239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447" y="731109"/>
            <a:ext cx="4791195" cy="5532102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2F683BCE-5C1F-966C-5EBA-5227E174F0FF}"/>
              </a:ext>
            </a:extLst>
          </p:cNvPr>
          <p:cNvSpPr/>
          <p:nvPr/>
        </p:nvSpPr>
        <p:spPr>
          <a:xfrm>
            <a:off x="10564527" y="5462651"/>
            <a:ext cx="285750" cy="30956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0C1C1-68F2-7089-715A-6E621E7A3A55}"/>
              </a:ext>
            </a:extLst>
          </p:cNvPr>
          <p:cNvSpPr txBox="1"/>
          <p:nvPr/>
        </p:nvSpPr>
        <p:spPr>
          <a:xfrm>
            <a:off x="10858052" y="5424909"/>
            <a:ext cx="742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/>
              <a:t>PROJECT LOCTION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7914418-7511-AA87-351F-DCA1FBA64239}"/>
              </a:ext>
            </a:extLst>
          </p:cNvPr>
          <p:cNvSpPr/>
          <p:nvPr/>
        </p:nvSpPr>
        <p:spPr>
          <a:xfrm>
            <a:off x="9124836" y="2077414"/>
            <a:ext cx="285750" cy="30956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E55B95-26DC-4801-22C9-42BE155F8A40}"/>
              </a:ext>
            </a:extLst>
          </p:cNvPr>
          <p:cNvSpPr txBox="1"/>
          <p:nvPr/>
        </p:nvSpPr>
        <p:spPr>
          <a:xfrm>
            <a:off x="1027354" y="2022438"/>
            <a:ext cx="5464885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latin typeface="Myriad Pro"/>
                <a:cs typeface="Arial"/>
              </a:rPr>
              <a:t>Making bikeway connections for people of all ages and abilities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latin typeface="Myriad Pro"/>
                <a:cs typeface="Arial"/>
              </a:rPr>
              <a:t>Improving the safety and comfort of people walking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latin typeface="Myriad Pro"/>
                <a:cs typeface="Arial"/>
              </a:rPr>
              <a:t>Supporting transit to and through the intersection (currently served by Routes 4, 10, &amp; 30)</a:t>
            </a:r>
          </a:p>
          <a:p>
            <a:endParaRPr lang="en-US" sz="1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779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BA7-8B34-41B0-9C20-32350C40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Myriad Pro"/>
              </a:rPr>
              <a:t>Existing Conditions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BE1AE9-1AFB-02B2-5015-BEE0F6C849F9}"/>
              </a:ext>
            </a:extLst>
          </p:cNvPr>
          <p:cNvSpPr txBox="1"/>
          <p:nvPr/>
        </p:nvSpPr>
        <p:spPr>
          <a:xfrm>
            <a:off x="6493730" y="1887903"/>
            <a:ext cx="5594192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/>
              </a:rPr>
              <a:t>Design of intersection no longer meets policy guidelines and best practices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/>
              </a:rPr>
              <a:t>Outdated transportation and signal infrastructure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/>
              </a:rPr>
              <a:t>Walking or rolling across the intersection is uncomfortable and does not meet ADA standards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/>
              </a:rPr>
              <a:t>No existing space for people to comfortably bike at or near the intersection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/>
              </a:rPr>
              <a:t>Crossing distance poses a safety concern for pedestrians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/>
              </a:rPr>
              <a:t>Lane configuration can cause driver confusion</a:t>
            </a:r>
          </a:p>
          <a:p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C702F-94F9-79EC-AE5D-4059DAB74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7"/>
          <a:stretch/>
        </p:blipFill>
        <p:spPr>
          <a:xfrm>
            <a:off x="7454843" y="3857186"/>
            <a:ext cx="3161118" cy="2331071"/>
          </a:xfrm>
          <a:prstGeom prst="rect">
            <a:avLst/>
          </a:prstGeom>
        </p:spPr>
      </p:pic>
      <p:pic>
        <p:nvPicPr>
          <p:cNvPr id="7" name="Picture 6" descr="A picture containing way, scene, road, ground&#10;&#10;Description automatically generated">
            <a:extLst>
              <a:ext uri="{FF2B5EF4-FFF2-40B4-BE49-F238E27FC236}">
                <a16:creationId xmlns:a16="http://schemas.microsoft.com/office/drawing/2014/main" id="{FDB8FEA9-A879-4BD3-C7B5-0DA2048DBA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r="12818"/>
          <a:stretch/>
        </p:blipFill>
        <p:spPr>
          <a:xfrm>
            <a:off x="1099439" y="1879662"/>
            <a:ext cx="5245604" cy="3955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3ACDB-1F9A-8975-6C90-969D630616CA}"/>
              </a:ext>
            </a:extLst>
          </p:cNvPr>
          <p:cNvSpPr txBox="1"/>
          <p:nvPr/>
        </p:nvSpPr>
        <p:spPr>
          <a:xfrm>
            <a:off x="10225669" y="4003288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Pedestrians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DEA11-3D17-B432-9603-6BE561A18F5D}"/>
              </a:ext>
            </a:extLst>
          </p:cNvPr>
          <p:cNvSpPr txBox="1"/>
          <p:nvPr/>
        </p:nvSpPr>
        <p:spPr>
          <a:xfrm>
            <a:off x="10591699" y="5022721"/>
            <a:ext cx="1303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Transit Riders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7CCD6C-DD49-46CB-6F27-B4EDD63B3833}"/>
              </a:ext>
            </a:extLst>
          </p:cNvPr>
          <p:cNvSpPr txBox="1"/>
          <p:nvPr/>
        </p:nvSpPr>
        <p:spPr>
          <a:xfrm>
            <a:off x="9845978" y="5741493"/>
            <a:ext cx="144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Motor Vehicles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E9D1F-183C-86CF-5537-8B575AE94FF7}"/>
              </a:ext>
            </a:extLst>
          </p:cNvPr>
          <p:cNvSpPr txBox="1"/>
          <p:nvPr/>
        </p:nvSpPr>
        <p:spPr>
          <a:xfrm>
            <a:off x="6844349" y="4003288"/>
            <a:ext cx="92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Bicyclists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35CF4-32AF-B372-DA92-697FF387A2E5}"/>
              </a:ext>
            </a:extLst>
          </p:cNvPr>
          <p:cNvSpPr txBox="1"/>
          <p:nvPr/>
        </p:nvSpPr>
        <p:spPr>
          <a:xfrm>
            <a:off x="6782765" y="5022721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Buses</a:t>
            </a:r>
          </a:p>
        </p:txBody>
      </p:sp>
    </p:spTree>
    <p:extLst>
      <p:ext uri="{BB962C8B-B14F-4D97-AF65-F5344CB8AC3E}">
        <p14:creationId xmlns:p14="http://schemas.microsoft.com/office/powerpoint/2010/main" val="508686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449C621-9E4D-421B-D350-CF46EF48A842}"/>
              </a:ext>
            </a:extLst>
          </p:cNvPr>
          <p:cNvSpPr txBox="1">
            <a:spLocks/>
          </p:cNvSpPr>
          <p:nvPr/>
        </p:nvSpPr>
        <p:spPr>
          <a:xfrm>
            <a:off x="9619992" y="6108113"/>
            <a:ext cx="10058400" cy="7498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Myriad Pro"/>
                <a:cs typeface="Calibri Light"/>
              </a:rPr>
              <a:t>Nearby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0A20C-ED59-74DA-B337-4BFB5796F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19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BA7-8B34-41B0-9C20-32350C402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Myriad Pro"/>
              </a:rPr>
              <a:t>Data Collection &amp;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5C74B-448A-464B-B9B8-F81C56CD8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17" y="1840855"/>
            <a:ext cx="11451606" cy="4392676"/>
          </a:xfrm>
        </p:spPr>
        <p:txBody>
          <a:bodyPr vert="horz" lIns="0" tIns="45720" rIns="0" bIns="45720" rtlCol="0" anchor="t">
            <a:normAutofit/>
          </a:bodyPr>
          <a:lstStyle/>
          <a:p>
            <a:pPr marL="566420" lvl="3" indent="0">
              <a:buNone/>
            </a:pPr>
            <a:r>
              <a:rPr lang="en-US" sz="1600" b="1" dirty="0">
                <a:latin typeface="Myriad Pro"/>
              </a:rPr>
              <a:t>Data Collection </a:t>
            </a:r>
          </a:p>
          <a:p>
            <a:pPr marL="1099492" lvl="5"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/>
                <a:cs typeface="Calibri" panose="020F0502020204030204"/>
              </a:rPr>
              <a:t>August 2022 at Johnson St NE / I-35W interchange and Johnson St NE / 18</a:t>
            </a:r>
            <a:r>
              <a:rPr lang="en-US" sz="1600" baseline="30000" dirty="0">
                <a:latin typeface="Myriad Pro"/>
                <a:cs typeface="Calibri" panose="020F0502020204030204"/>
              </a:rPr>
              <a:t>th</a:t>
            </a:r>
            <a:r>
              <a:rPr lang="en-US" sz="1600" dirty="0">
                <a:latin typeface="Myriad Pro"/>
                <a:cs typeface="Calibri" panose="020F0502020204030204"/>
              </a:rPr>
              <a:t> Ave NE intersection </a:t>
            </a:r>
          </a:p>
          <a:p>
            <a:pPr marL="1099492" lvl="5"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/>
                <a:cs typeface="Calibri" panose="020F0502020204030204"/>
              </a:rPr>
              <a:t>24 hour counts of pedestrians, transit riders, bicyclists, buses, and motor vehicles</a:t>
            </a:r>
          </a:p>
          <a:p>
            <a:pPr marL="566420" lvl="3" indent="0">
              <a:buNone/>
            </a:pPr>
            <a:r>
              <a:rPr lang="en-US" sz="1600" b="1" dirty="0">
                <a:latin typeface="Myriad Pro"/>
                <a:cs typeface="Calibri"/>
              </a:rPr>
              <a:t>Analysis</a:t>
            </a:r>
          </a:p>
          <a:p>
            <a:pPr marL="1099492" lvl="5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Myriad Pro"/>
              </a:rPr>
              <a:t>Intersection Control Evaluation (ICE) Report </a:t>
            </a:r>
            <a:r>
              <a:rPr lang="en-US" sz="1600" dirty="0">
                <a:latin typeface="Myriad Pro"/>
              </a:rPr>
              <a:t>used to</a:t>
            </a:r>
            <a:r>
              <a:rPr lang="en-US" sz="1600" b="0" i="0" u="none" strike="noStrike" baseline="0" dirty="0">
                <a:latin typeface="Myriad Pro"/>
              </a:rPr>
              <a:t> inform how intersection will perform under different scenarios </a:t>
            </a:r>
          </a:p>
          <a:p>
            <a:pPr marL="1099492" lvl="5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Myriad Pro"/>
              </a:rPr>
              <a:t>Several intersection types and configurations were modeled </a:t>
            </a:r>
            <a:endParaRPr lang="en-US" sz="1600" dirty="0">
              <a:latin typeface="Myriad Pro"/>
            </a:endParaRPr>
          </a:p>
          <a:p>
            <a:pPr marL="1099492" lvl="5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Myriad Pro"/>
              </a:rPr>
              <a:t>Factors considered: </a:t>
            </a:r>
          </a:p>
          <a:p>
            <a:pPr marL="1499492" lvl="7"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/>
              </a:rPr>
              <a:t>Growth and development</a:t>
            </a:r>
          </a:p>
          <a:p>
            <a:pPr marL="1499492" lvl="7"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/>
              </a:rPr>
              <a:t>Transit needs</a:t>
            </a:r>
            <a:endParaRPr lang="en-US" sz="1600" dirty="0">
              <a:latin typeface="Myriad Pro"/>
              <a:cs typeface="Calibri" panose="020F0502020204030204"/>
            </a:endParaRPr>
          </a:p>
          <a:p>
            <a:pPr marL="1499492" lvl="7"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/>
              </a:rPr>
              <a:t>Pedestrian/Bicycle facilities</a:t>
            </a:r>
            <a:endParaRPr lang="en-US" sz="1600" dirty="0">
              <a:latin typeface="Myriad Pro"/>
              <a:cs typeface="Calibri" panose="020F0502020204030204"/>
            </a:endParaRPr>
          </a:p>
          <a:p>
            <a:pPr marL="1499492" lvl="7"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/>
              </a:rPr>
              <a:t>Crash History</a:t>
            </a:r>
            <a:endParaRPr lang="en-US" sz="1600" dirty="0">
              <a:latin typeface="Myriad Pro"/>
              <a:cs typeface="Calibri"/>
            </a:endParaRPr>
          </a:p>
          <a:p>
            <a:pPr marL="1499492" lvl="7"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/>
              </a:rPr>
              <a:t>Traffic volumes – intersection capacity</a:t>
            </a:r>
            <a:endParaRPr lang="en-US" sz="1600" dirty="0">
              <a:latin typeface="Myriad Pro"/>
              <a:cs typeface="Calibri" panose="020F0502020204030204"/>
            </a:endParaRPr>
          </a:p>
          <a:p>
            <a:pPr marL="1499492" lvl="7"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/>
              </a:rPr>
              <a:t>Community needs</a:t>
            </a:r>
          </a:p>
          <a:p>
            <a:pPr marL="1499492" lvl="7"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/>
              </a:rPr>
              <a:t>Intersection safety</a:t>
            </a:r>
            <a:endParaRPr lang="en-US" sz="1600" dirty="0">
              <a:latin typeface="Myriad Pro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702444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126F311EF34F4B8BDCC12E695BC904" ma:contentTypeVersion="11" ma:contentTypeDescription="Create a new document." ma:contentTypeScope="" ma:versionID="5b2096faf504841990d7cccb13e1119c">
  <xsd:schema xmlns:xsd="http://www.w3.org/2001/XMLSchema" xmlns:xs="http://www.w3.org/2001/XMLSchema" xmlns:p="http://schemas.microsoft.com/office/2006/metadata/properties" xmlns:ns2="a494181b-2a20-4be9-9849-bbc788bba67a" xmlns:ns3="a95e48fe-f0a8-4cf6-b1e0-3913d1242505" targetNamespace="http://schemas.microsoft.com/office/2006/metadata/properties" ma:root="true" ma:fieldsID="ec619820d0e6747a5d9645c6a1d59db2" ns2:_="" ns3:_="">
    <xsd:import namespace="a494181b-2a20-4be9-9849-bbc788bba67a"/>
    <xsd:import namespace="a95e48fe-f0a8-4cf6-b1e0-3913d1242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94181b-2a20-4be9-9849-bbc788bba6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e207be7-fb2c-4f25-b21b-ed1f2a5b3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5e48fe-f0a8-4cf6-b1e0-3913d124250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6730a93-2071-4199-a804-268e949aed44}" ma:internalName="TaxCatchAll" ma:showField="CatchAllData" ma:web="a95e48fe-f0a8-4cf6-b1e0-3913d12425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5e48fe-f0a8-4cf6-b1e0-3913d1242505" xsi:nil="true"/>
    <lcf76f155ced4ddcb4097134ff3c332f xmlns="a494181b-2a20-4be9-9849-bbc788bba67a">
      <Terms xmlns="http://schemas.microsoft.com/office/infopath/2007/PartnerControls"/>
    </lcf76f155ced4ddcb4097134ff3c332f>
    <SharedWithUsers xmlns="a95e48fe-f0a8-4cf6-b1e0-3913d1242505">
      <UserInfo>
        <DisplayName>Dunleavy, Susanne</DisplayName>
        <AccountId>28</AccountId>
        <AccountType/>
      </UserInfo>
      <UserInfo>
        <DisplayName>Baldonado, Kristin</DisplayName>
        <AccountId>29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AD36F39-88E8-4F65-B4D8-F31E09A899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F32187-5650-48DC-B3F8-38465AAC62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94181b-2a20-4be9-9849-bbc788bba67a"/>
    <ds:schemaRef ds:uri="a95e48fe-f0a8-4cf6-b1e0-3913d12425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9EB4D9-DBA6-4562-8A45-2459716FB866}">
  <ds:schemaRefs>
    <ds:schemaRef ds:uri="a95e48fe-f0a8-4cf6-b1e0-3913d1242505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a494181b-2a20-4be9-9849-bbc788bba67a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4820</TotalTime>
  <Words>845</Words>
  <Application>Microsoft Office PowerPoint</Application>
  <PresentationFormat>Widescreen</PresentationFormat>
  <Paragraphs>127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Myriad Pro</vt:lpstr>
      <vt:lpstr>Myriad Pro Light</vt:lpstr>
      <vt:lpstr>Retrospect</vt:lpstr>
      <vt:lpstr>Johnson St NE / 35W Intersection Improvements  Project Introduction</vt:lpstr>
      <vt:lpstr>Agenda</vt:lpstr>
      <vt:lpstr>Project Overview </vt:lpstr>
      <vt:lpstr>Project Goals</vt:lpstr>
      <vt:lpstr>Policy Guidance</vt:lpstr>
      <vt:lpstr>City Policy Supports:</vt:lpstr>
      <vt:lpstr>Existing Conditions</vt:lpstr>
      <vt:lpstr>PowerPoint Presentation</vt:lpstr>
      <vt:lpstr>Data Collection &amp; Analysis</vt:lpstr>
      <vt:lpstr>Results</vt:lpstr>
      <vt:lpstr>Preliminary Concepts</vt:lpstr>
      <vt:lpstr>Next Steps</vt:lpstr>
      <vt:lpstr>Stay Involved /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Voelker, Steven</cp:lastModifiedBy>
  <cp:revision>93</cp:revision>
  <dcterms:created xsi:type="dcterms:W3CDTF">2022-01-13T03:20:28Z</dcterms:created>
  <dcterms:modified xsi:type="dcterms:W3CDTF">2023-01-23T19:45:19Z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0x01010025126F311EF34F4B8BDCC12E695BC904</vt:lpwstr>
  </property>
  <property fmtid="{D5CDD505-2E9C-101B-9397-08002B2CF9AE}" pid="3" name="MediaServiceImageTags">
    <vt:lpwstr/>
  </property>
</Properties>
</file>